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3" r:id="rId2"/>
    <p:sldMasterId id="2147483665" r:id="rId3"/>
    <p:sldMasterId id="2147483668" r:id="rId4"/>
    <p:sldMasterId id="2147483670" r:id="rId5"/>
    <p:sldMasterId id="2147483674" r:id="rId6"/>
    <p:sldMasterId id="2147483676" r:id="rId7"/>
    <p:sldMasterId id="2147483678" r:id="rId8"/>
    <p:sldMasterId id="2147483680" r:id="rId9"/>
    <p:sldMasterId id="2147483684" r:id="rId10"/>
    <p:sldMasterId id="2147483686" r:id="rId11"/>
    <p:sldMasterId id="2147483690" r:id="rId12"/>
  </p:sldMasterIdLst>
  <p:notesMasterIdLst>
    <p:notesMasterId r:id="rId32"/>
  </p:notesMasterIdLst>
  <p:sldIdLst>
    <p:sldId id="257" r:id="rId13"/>
    <p:sldId id="285" r:id="rId14"/>
    <p:sldId id="282" r:id="rId15"/>
    <p:sldId id="262" r:id="rId16"/>
    <p:sldId id="260" r:id="rId17"/>
    <p:sldId id="276" r:id="rId18"/>
    <p:sldId id="277" r:id="rId19"/>
    <p:sldId id="261" r:id="rId20"/>
    <p:sldId id="265" r:id="rId21"/>
    <p:sldId id="266" r:id="rId22"/>
    <p:sldId id="267" r:id="rId23"/>
    <p:sldId id="268" r:id="rId24"/>
    <p:sldId id="278" r:id="rId25"/>
    <p:sldId id="279" r:id="rId26"/>
    <p:sldId id="271" r:id="rId27"/>
    <p:sldId id="272" r:id="rId28"/>
    <p:sldId id="280" r:id="rId29"/>
    <p:sldId id="281" r:id="rId30"/>
    <p:sldId id="275" r:id="rId3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F6B"/>
    <a:srgbClr val="002C73"/>
    <a:srgbClr val="002856"/>
    <a:srgbClr val="B29EA1"/>
    <a:srgbClr val="233B64"/>
    <a:srgbClr val="F80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A81FF-D10B-2D40-A323-113595A0A4C5}" v="1" dt="2024-03-19T18:18:4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6327"/>
  </p:normalViewPr>
  <p:slideViewPr>
    <p:cSldViewPr snapToGrid="0">
      <p:cViewPr varScale="1">
        <p:scale>
          <a:sx n="79" d="100"/>
          <a:sy n="79" d="100"/>
        </p:scale>
        <p:origin x="10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'Ippolito, Matthew" userId="11eba337-4f9a-4c8a-8645-7dadc5357416" providerId="ADAL" clId="{B8DA81FF-D10B-2D40-A323-113595A0A4C5}"/>
    <pc:docChg chg="undo custSel modSld">
      <pc:chgData name="D'Ippolito, Matthew" userId="11eba337-4f9a-4c8a-8645-7dadc5357416" providerId="ADAL" clId="{B8DA81FF-D10B-2D40-A323-113595A0A4C5}" dt="2024-03-19T20:31:20.542" v="343" actId="20577"/>
      <pc:docMkLst>
        <pc:docMk/>
      </pc:docMkLst>
      <pc:sldChg chg="modSp mod">
        <pc:chgData name="D'Ippolito, Matthew" userId="11eba337-4f9a-4c8a-8645-7dadc5357416" providerId="ADAL" clId="{B8DA81FF-D10B-2D40-A323-113595A0A4C5}" dt="2024-03-19T20:29:02.565" v="137"/>
        <pc:sldMkLst>
          <pc:docMk/>
          <pc:sldMk cId="1994780760" sldId="261"/>
        </pc:sldMkLst>
        <pc:spChg chg="mod">
          <ac:chgData name="D'Ippolito, Matthew" userId="11eba337-4f9a-4c8a-8645-7dadc5357416" providerId="ADAL" clId="{B8DA81FF-D10B-2D40-A323-113595A0A4C5}" dt="2024-03-19T20:28:47.794" v="135" actId="20577"/>
          <ac:spMkLst>
            <pc:docMk/>
            <pc:sldMk cId="1994780760" sldId="261"/>
            <ac:spMk id="22" creationId="{B852E916-AA1D-2908-959F-86083D01CB2E}"/>
          </ac:spMkLst>
        </pc:spChg>
        <pc:spChg chg="mod">
          <ac:chgData name="D'Ippolito, Matthew" userId="11eba337-4f9a-4c8a-8645-7dadc5357416" providerId="ADAL" clId="{B8DA81FF-D10B-2D40-A323-113595A0A4C5}" dt="2024-03-19T20:28:58.521" v="136"/>
          <ac:spMkLst>
            <pc:docMk/>
            <pc:sldMk cId="1994780760" sldId="261"/>
            <ac:spMk id="24" creationId="{E30881DD-3275-12CE-E980-1DF54FFDBE89}"/>
          </ac:spMkLst>
        </pc:spChg>
        <pc:spChg chg="mod">
          <ac:chgData name="D'Ippolito, Matthew" userId="11eba337-4f9a-4c8a-8645-7dadc5357416" providerId="ADAL" clId="{B8DA81FF-D10B-2D40-A323-113595A0A4C5}" dt="2024-03-19T20:29:02.565" v="137"/>
          <ac:spMkLst>
            <pc:docMk/>
            <pc:sldMk cId="1994780760" sldId="261"/>
            <ac:spMk id="26" creationId="{9F069B88-B99E-BCBD-B120-04A4AEC2B143}"/>
          </ac:spMkLst>
        </pc:spChg>
      </pc:sldChg>
      <pc:sldChg chg="modSp mod">
        <pc:chgData name="D'Ippolito, Matthew" userId="11eba337-4f9a-4c8a-8645-7dadc5357416" providerId="ADAL" clId="{B8DA81FF-D10B-2D40-A323-113595A0A4C5}" dt="2024-03-19T20:31:20.542" v="343" actId="20577"/>
        <pc:sldMkLst>
          <pc:docMk/>
          <pc:sldMk cId="42845690" sldId="285"/>
        </pc:sldMkLst>
        <pc:spChg chg="mod">
          <ac:chgData name="D'Ippolito, Matthew" userId="11eba337-4f9a-4c8a-8645-7dadc5357416" providerId="ADAL" clId="{B8DA81FF-D10B-2D40-A323-113595A0A4C5}" dt="2024-03-19T20:29:32.098" v="188" actId="20577"/>
          <ac:spMkLst>
            <pc:docMk/>
            <pc:sldMk cId="42845690" sldId="285"/>
            <ac:spMk id="2" creationId="{AFEB6729-0045-CEE5-980A-336FCD3EB7EF}"/>
          </ac:spMkLst>
        </pc:spChg>
        <pc:spChg chg="mod">
          <ac:chgData name="D'Ippolito, Matthew" userId="11eba337-4f9a-4c8a-8645-7dadc5357416" providerId="ADAL" clId="{B8DA81FF-D10B-2D40-A323-113595A0A4C5}" dt="2024-03-19T20:31:20.542" v="343" actId="20577"/>
          <ac:spMkLst>
            <pc:docMk/>
            <pc:sldMk cId="42845690" sldId="285"/>
            <ac:spMk id="4" creationId="{9A58158A-3A88-7B64-50BF-5A5CC41129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5CEB-12E2-BD4D-9A1E-05ACFD4410D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C69F5-3171-E44A-8BE6-9CE6C53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8EA7B-77B7-8B45-DAE2-7FA0796EF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645" y="4356704"/>
            <a:ext cx="16659189" cy="37674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3338"/>
              </a:lnSpc>
              <a:spcBef>
                <a:spcPts val="0"/>
              </a:spcBef>
              <a:buNone/>
              <a:defRPr lang="en-US" sz="14990" i="1" kern="0" spc="-600" baseline="0" dirty="0">
                <a:solidFill>
                  <a:srgbClr val="FFFFFF"/>
                </a:solidFill>
                <a:latin typeface="Montserra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A65316-3453-2BE6-DA5F-D1A71149B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645" y="8449819"/>
            <a:ext cx="16659189" cy="113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DATE OF PRESENTATION</a:t>
            </a:r>
          </a:p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5201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ED9727-5375-C4DB-357F-F4264078E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943225"/>
            <a:ext cx="2786063" cy="957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40" b="1" i="1" spc="-41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E7E7FC-9F7D-A296-24C2-4564F52B8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012" y="5472113"/>
            <a:ext cx="2757488" cy="2443162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500" b="0" i="0" spc="50" baseline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30422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EC915-CD73-DA1C-9BF5-69EAB0DA3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43813" y="1042988"/>
            <a:ext cx="338613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1" spc="-29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14520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48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9">
            <a:extLst>
              <a:ext uri="{FF2B5EF4-FFF2-40B4-BE49-F238E27FC236}">
                <a16:creationId xmlns:a16="http://schemas.microsoft.com/office/drawing/2014/main" id="{E685CDBA-F750-728A-2437-7C10CAC9B448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BD2C0-9AC2-804C-B1D4-9429E771C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1828800"/>
            <a:ext cx="13917613" cy="855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60" baseline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D05E2-CDF5-8373-DC7D-751AF6AA5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4100" y="3053301"/>
            <a:ext cx="13917613" cy="495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ACD6E0-75FD-B922-41DF-3DC59DD77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3797300"/>
            <a:ext cx="13917613" cy="5330825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322012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7 -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7A024B70-9534-F3C7-D184-3B1A9FB2CA5C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A392D6-4E2F-9AC5-8021-B0818D26E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3797005"/>
            <a:ext cx="5749925" cy="5408612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spc="5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05AB41-27D5-F1FF-AB1A-043C025A83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8229" y="3797005"/>
            <a:ext cx="5749925" cy="5408612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spc="5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7D9317-1F5A-E8BF-05CD-2B59F465EE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2959853"/>
            <a:ext cx="5749925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3BFB2E4-1810-9848-38CF-85778BAAF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8229" y="2959853"/>
            <a:ext cx="5749925" cy="55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A67DF2C-2A57-6D63-13C2-5E462C9B8B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4154" y="1819062"/>
            <a:ext cx="12954000" cy="865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60" baseline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</p:spTree>
    <p:extLst>
      <p:ext uri="{BB962C8B-B14F-4D97-AF65-F5344CB8AC3E}">
        <p14:creationId xmlns:p14="http://schemas.microsoft.com/office/powerpoint/2010/main" val="17551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D4A7A9-E822-3F9E-BE3C-91A2CE798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343151"/>
            <a:ext cx="6586537" cy="2800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331"/>
              </a:lnSpc>
              <a:buNone/>
              <a:defRPr sz="10540" b="1" i="1" spc="-620" baseline="0">
                <a:solidFill>
                  <a:srgbClr val="002856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HEAD</a:t>
            </a:r>
            <a:br>
              <a:rPr lang="en-US" dirty="0"/>
            </a:br>
            <a:r>
              <a:rPr lang="en-US" dirty="0"/>
              <a:t>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55CD30-581F-AAEA-19D3-025FF111A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5372100"/>
            <a:ext cx="6586538" cy="2857500"/>
          </a:xfrm>
          <a:prstGeom prst="rect">
            <a:avLst/>
          </a:prstGeom>
        </p:spPr>
        <p:txBody>
          <a:bodyPr/>
          <a:lstStyle>
            <a:lvl1pPr marL="539496" indent="-274320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0" i="0" spc="50" baseline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25477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D3BA-BFC8-85B2-12A4-834F69F59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6332" y="9229724"/>
            <a:ext cx="8443912" cy="500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A chart shows the project schedule and deadlines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E01457-A82D-DBF2-3B83-FD741B75BE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0538" y="1042988"/>
            <a:ext cx="10044112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30" b="1" i="1" spc="110" baseline="0">
                <a:solidFill>
                  <a:srgbClr val="233B64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b="1" i="1" dirty="0">
                <a:latin typeface="Montserrat SemiBold" pitchFamily="2" charset="77"/>
              </a:rPr>
              <a:t>PROJECT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9">
            <a:extLst>
              <a:ext uri="{FF2B5EF4-FFF2-40B4-BE49-F238E27FC236}">
                <a16:creationId xmlns:a16="http://schemas.microsoft.com/office/drawing/2014/main" id="{1C1320FE-8DF3-DBB5-98C6-109BC461F37B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B9985E-8ADE-9DE2-0E87-E109D0254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5016" y="1832714"/>
            <a:ext cx="14119225" cy="851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9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9FA4D5-DFA9-9EB2-F9A5-7D4F8BE8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5015" y="2993093"/>
            <a:ext cx="14119225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2DADCE-D423-8DA3-6942-18892C988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5015" y="3812798"/>
            <a:ext cx="14119225" cy="5392738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206643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9 -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8195DCCE-E9CE-FC2C-85EA-CA7C7F7BC27E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75209E-D1DA-4DE5-7349-E3556F2C8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2776" y="1819275"/>
            <a:ext cx="13995777" cy="82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9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4C655C-A835-EA51-F5F3-21031D821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7278" y="2954815"/>
            <a:ext cx="6800850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4A4AD8A-1038-6680-3D55-1439399D2E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7703" y="2954815"/>
            <a:ext cx="6800850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5DBFD8-D618-7016-267E-479151977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7278" y="3809367"/>
            <a:ext cx="6800847" cy="5595938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8B98737-E86E-05A0-08A0-2275C692C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7706" y="3809367"/>
            <a:ext cx="6800847" cy="5595938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ts val="3800"/>
              </a:lnSpc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3101020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A91099-E13D-A11D-DA79-4A051FC65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78" y="3346006"/>
            <a:ext cx="8029575" cy="4024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98"/>
              </a:lnSpc>
              <a:buNone/>
              <a:defRPr sz="16190" b="1" i="0" spc="-96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5554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4AEC26-941E-0657-4BB7-AE872483F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10726" y="-472966"/>
            <a:ext cx="8963959" cy="11158429"/>
          </a:xfrm>
          <a:custGeom>
            <a:avLst/>
            <a:gdLst>
              <a:gd name="connsiteX0" fmla="*/ 0 w 8928100"/>
              <a:gd name="connsiteY0" fmla="*/ 0 h 10685463"/>
              <a:gd name="connsiteX1" fmla="*/ 8928100 w 8928100"/>
              <a:gd name="connsiteY1" fmla="*/ 0 h 10685463"/>
              <a:gd name="connsiteX2" fmla="*/ 8928100 w 8928100"/>
              <a:gd name="connsiteY2" fmla="*/ 10685463 h 10685463"/>
              <a:gd name="connsiteX3" fmla="*/ 0 w 8928100"/>
              <a:gd name="connsiteY3" fmla="*/ 10685463 h 10685463"/>
              <a:gd name="connsiteX4" fmla="*/ 0 w 8928100"/>
              <a:gd name="connsiteY4" fmla="*/ 0 h 10685463"/>
              <a:gd name="connsiteX0" fmla="*/ 2420470 w 8928100"/>
              <a:gd name="connsiteY0" fmla="*/ 0 h 10685463"/>
              <a:gd name="connsiteX1" fmla="*/ 8928100 w 8928100"/>
              <a:gd name="connsiteY1" fmla="*/ 0 h 10685463"/>
              <a:gd name="connsiteX2" fmla="*/ 8928100 w 8928100"/>
              <a:gd name="connsiteY2" fmla="*/ 10685463 h 10685463"/>
              <a:gd name="connsiteX3" fmla="*/ 0 w 8928100"/>
              <a:gd name="connsiteY3" fmla="*/ 10685463 h 10685463"/>
              <a:gd name="connsiteX4" fmla="*/ 2420470 w 8928100"/>
              <a:gd name="connsiteY4" fmla="*/ 0 h 10685463"/>
              <a:gd name="connsiteX0" fmla="*/ 2420470 w 8963959"/>
              <a:gd name="connsiteY0" fmla="*/ 0 h 10685463"/>
              <a:gd name="connsiteX1" fmla="*/ 8963959 w 8963959"/>
              <a:gd name="connsiteY1" fmla="*/ 0 h 10685463"/>
              <a:gd name="connsiteX2" fmla="*/ 8928100 w 8963959"/>
              <a:gd name="connsiteY2" fmla="*/ 10685463 h 10685463"/>
              <a:gd name="connsiteX3" fmla="*/ 0 w 8963959"/>
              <a:gd name="connsiteY3" fmla="*/ 10685463 h 10685463"/>
              <a:gd name="connsiteX4" fmla="*/ 2420470 w 8963959"/>
              <a:gd name="connsiteY4" fmla="*/ 0 h 10685463"/>
              <a:gd name="connsiteX0" fmla="*/ 2420470 w 8963959"/>
              <a:gd name="connsiteY0" fmla="*/ 0 h 10685463"/>
              <a:gd name="connsiteX1" fmla="*/ 8963959 w 8963959"/>
              <a:gd name="connsiteY1" fmla="*/ 0 h 10685463"/>
              <a:gd name="connsiteX2" fmla="*/ 8963959 w 8963959"/>
              <a:gd name="connsiteY2" fmla="*/ 10685463 h 10685463"/>
              <a:gd name="connsiteX3" fmla="*/ 0 w 8963959"/>
              <a:gd name="connsiteY3" fmla="*/ 10685463 h 10685463"/>
              <a:gd name="connsiteX4" fmla="*/ 2420470 w 8963959"/>
              <a:gd name="connsiteY4" fmla="*/ 0 h 106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959" h="10685463">
                <a:moveTo>
                  <a:pt x="2420470" y="0"/>
                </a:moveTo>
                <a:lnTo>
                  <a:pt x="8963959" y="0"/>
                </a:lnTo>
                <a:lnTo>
                  <a:pt x="8963959" y="10685463"/>
                </a:lnTo>
                <a:lnTo>
                  <a:pt x="0" y="10685463"/>
                </a:lnTo>
                <a:lnTo>
                  <a:pt x="242047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FC441-D927-4E35-A5D7-C31A24BA8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693" y="2247067"/>
            <a:ext cx="4819650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8240" b="1" i="1" kern="1200" spc="-490" baseline="0" dirty="0">
                <a:solidFill>
                  <a:srgbClr val="002856"/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B39DCB-74F6-22F2-62B2-C88485E27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9981" y="3890290"/>
            <a:ext cx="6167438" cy="5454650"/>
          </a:xfrm>
          <a:prstGeom prst="rect">
            <a:avLst/>
          </a:prstGeom>
        </p:spPr>
        <p:txBody>
          <a:bodyPr/>
          <a:lstStyle>
            <a:lvl1pPr marL="539496" indent="-274320" algn="l" defTabSz="914400" rtl="0" eaLnBrk="1" latinLnBrk="0" hangingPunct="1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500" b="0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539496" indent="-274320" algn="l" defTabSz="914400" rtl="0" eaLnBrk="1" latinLnBrk="0" hangingPunct="1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500" b="0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9496" indent="-274320" algn="l" defTabSz="914400" rtl="0" eaLnBrk="1" latinLnBrk="0" hangingPunct="1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500" b="0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9496" indent="-274320" algn="l" defTabSz="914400" rtl="0" eaLnBrk="1" latinLnBrk="0" hangingPunct="1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500" b="0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539496" indent="-274320" algn="l" defTabSz="914400" rtl="0" eaLnBrk="1" latinLnBrk="0" hangingPunct="1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500" b="0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  <a:p>
            <a:pPr lvl="0"/>
            <a:r>
              <a:rPr lang="en-US" dirty="0"/>
              <a:t>Item 5</a:t>
            </a:r>
          </a:p>
          <a:p>
            <a:pPr lvl="0"/>
            <a:r>
              <a:rPr lang="en-US" dirty="0"/>
              <a:t>Item 6</a:t>
            </a:r>
          </a:p>
          <a:p>
            <a:pPr lvl="0"/>
            <a:r>
              <a:rPr lang="en-US" dirty="0"/>
              <a:t>Item 7</a:t>
            </a:r>
          </a:p>
        </p:txBody>
      </p:sp>
    </p:spTree>
    <p:extLst>
      <p:ext uri="{BB962C8B-B14F-4D97-AF65-F5344CB8AC3E}">
        <p14:creationId xmlns:p14="http://schemas.microsoft.com/office/powerpoint/2010/main" val="14162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C0B7C2-1948-5D51-07FA-CE3D00927A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951" y="3882960"/>
            <a:ext cx="7718425" cy="5230813"/>
          </a:xfrm>
          <a:prstGeom prst="rect">
            <a:avLst/>
          </a:prstGeom>
        </p:spPr>
        <p:txBody>
          <a:bodyPr/>
          <a:lstStyle>
            <a:lvl1pPr marL="539496" indent="-274320">
              <a:lnSpc>
                <a:spcPts val="5624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  <a:p>
            <a:pPr lvl="0"/>
            <a:r>
              <a:rPr lang="en-US" dirty="0"/>
              <a:t>Item 5</a:t>
            </a:r>
          </a:p>
          <a:p>
            <a:pPr lvl="0"/>
            <a:r>
              <a:rPr lang="en-US" dirty="0"/>
              <a:t>Item 6</a:t>
            </a:r>
          </a:p>
          <a:p>
            <a:pPr lvl="0"/>
            <a:r>
              <a:rPr lang="en-US" dirty="0"/>
              <a:t>Item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C46EE-BC57-468A-BB6B-97A57B6C4F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898" y="2247685"/>
            <a:ext cx="10213975" cy="1006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40" b="1" i="1" spc="-490" baseline="0">
                <a:solidFill>
                  <a:srgbClr val="002856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361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29BE025-42FD-CF53-3CA6-C8146D5057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5138" y="3571875"/>
            <a:ext cx="4814887" cy="67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40" b="1" i="0" kern="0" spc="100" baseline="0">
                <a:solidFill>
                  <a:srgbClr val="F8062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Our Philosophy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FEDFBF6-42B5-5670-8EC1-9A846E49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1856" y="4243388"/>
            <a:ext cx="11444287" cy="11001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500"/>
              </a:lnSpc>
              <a:buNone/>
              <a:defRPr sz="2500" b="0" i="0" spc="50" baseline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Company philosophy stands for the basic beliefs that your company and your company members expect to hold.</a:t>
            </a:r>
          </a:p>
        </p:txBody>
      </p:sp>
    </p:spTree>
    <p:extLst>
      <p:ext uri="{BB962C8B-B14F-4D97-AF65-F5344CB8AC3E}">
        <p14:creationId xmlns:p14="http://schemas.microsoft.com/office/powerpoint/2010/main" val="74737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81D207-8DC4-9248-C905-B34B7CC57F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3986" y="1628776"/>
            <a:ext cx="5057775" cy="1757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958"/>
              </a:lnSpc>
              <a:buNone/>
              <a:defRPr sz="6080" b="1" i="1" spc="-360" baseline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E935E6-9B5D-2D81-E3DA-183CC193D1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3985" y="3586163"/>
            <a:ext cx="5057775" cy="4714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95"/>
              </a:lnSpc>
              <a:buNone/>
              <a:defRPr sz="2690" b="1" i="0" spc="5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37F378-F7FA-1FE4-FD15-43E6A092D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8297" y="4514852"/>
            <a:ext cx="5986462" cy="42291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800"/>
              </a:lnSpc>
              <a:buFont typeface="Arial" panose="020B0604020202020204" pitchFamily="34" charset="0"/>
              <a:buChar char="•"/>
              <a:defRPr sz="2500" b="0" i="0" spc="50" baseline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>
                <a:solidFill>
                  <a:schemeClr val="bg1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14784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9">
            <a:extLst>
              <a:ext uri="{FF2B5EF4-FFF2-40B4-BE49-F238E27FC236}">
                <a16:creationId xmlns:a16="http://schemas.microsoft.com/office/drawing/2014/main" id="{CE78D815-E825-D63A-FB37-9AD18CD50C4E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8D9C5-0FD8-F7EB-B49F-220609A99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4397" y="1844775"/>
            <a:ext cx="13545867" cy="83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6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0B985-38FD-C4A2-B347-58703848E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4396" y="3053220"/>
            <a:ext cx="13545867" cy="55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8EFD4-48BA-634C-3F92-2C88BB42F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396" y="3796385"/>
            <a:ext cx="13545868" cy="514667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800"/>
              </a:lnSpc>
              <a:buFont typeface="Arial" panose="020B0604020202020204" pitchFamily="34" charset="0"/>
              <a:buChar char="•"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245657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 -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9">
            <a:extLst>
              <a:ext uri="{FF2B5EF4-FFF2-40B4-BE49-F238E27FC236}">
                <a16:creationId xmlns:a16="http://schemas.microsoft.com/office/drawing/2014/main" id="{63DD2FB2-0FA3-DE1D-BDC2-EC3DF785E639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B602C-669C-D470-E0DA-960A1773E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649" y="1813760"/>
            <a:ext cx="13204825" cy="1097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80" b="1" i="1" spc="-38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0699C9-F68E-C8D2-308B-FF5A8AB33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649" y="3052387"/>
            <a:ext cx="6031692" cy="481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32ED0E7-0563-2F01-5AD8-676E79A62F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13782" y="3052386"/>
            <a:ext cx="6031692" cy="481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0" b="1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7A4E84-1305-11BB-F208-F338452BA7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975" y="3812583"/>
            <a:ext cx="6032500" cy="499045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800"/>
              </a:lnSpc>
              <a:buFont typeface="Arial" panose="020B0604020202020204" pitchFamily="34" charset="0"/>
              <a:buChar char="•"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60D832A-2800-C2EF-9E9F-1AE39AD2D2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13782" y="3812583"/>
            <a:ext cx="6032500" cy="499045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800"/>
              </a:lnSpc>
              <a:buFont typeface="Arial" panose="020B0604020202020204" pitchFamily="34" charset="0"/>
              <a:buChar char="•"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  <a:lvl2pPr marL="457200" indent="0">
              <a:lnSpc>
                <a:spcPts val="3800"/>
              </a:lnSpc>
              <a:buNone/>
              <a:defRPr sz="2500" b="0" i="0" spc="50" baseline="0">
                <a:solidFill>
                  <a:srgbClr val="263F6B"/>
                </a:solidFill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Current customer profile.</a:t>
            </a:r>
          </a:p>
          <a:p>
            <a:pPr lvl="1"/>
            <a:r>
              <a:rPr lang="en-US" dirty="0"/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366795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 -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5475F43-905B-CF99-09C9-9A96ADD530C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27277" y="1394778"/>
            <a:ext cx="3101975" cy="1485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761"/>
              </a:lnSpc>
              <a:buNone/>
              <a:defRPr sz="5880" b="1" i="1" spc="-35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KEY PEOPLE</a:t>
            </a:r>
          </a:p>
        </p:txBody>
      </p:sp>
      <p:sp>
        <p:nvSpPr>
          <p:cNvPr id="42" name="Freeform 29">
            <a:extLst>
              <a:ext uri="{FF2B5EF4-FFF2-40B4-BE49-F238E27FC236}">
                <a16:creationId xmlns:a16="http://schemas.microsoft.com/office/drawing/2014/main" id="{761F7A48-8A2A-3DBC-E1BB-64B881C18F6D}"/>
              </a:ext>
            </a:extLst>
          </p:cNvPr>
          <p:cNvSpPr/>
          <p:nvPr userDrawn="1"/>
        </p:nvSpPr>
        <p:spPr>
          <a:xfrm rot="5400000">
            <a:off x="1052544" y="184405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875F1-C1C5-0F3C-F155-45CAD5862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5926" y="3600450"/>
            <a:ext cx="5443537" cy="214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314"/>
              </a:lnSpc>
              <a:buNone/>
              <a:defRPr sz="7460" b="1" i="1" spc="-360" baseline="0">
                <a:solidFill>
                  <a:srgbClr val="263F6B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MARKET ANALYSIS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0ECEB0-FC46-5AC4-59E4-825C5D61C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078" y="5886449"/>
            <a:ext cx="5443538" cy="1057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95"/>
              </a:lnSpc>
              <a:buNone/>
              <a:defRPr sz="2690" b="0" i="0" spc="50" baseline="0">
                <a:solidFill>
                  <a:srgbClr val="263F6B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Show the market analysis of your company’s competitors</a:t>
            </a:r>
          </a:p>
        </p:txBody>
      </p:sp>
    </p:spTree>
    <p:extLst>
      <p:ext uri="{BB962C8B-B14F-4D97-AF65-F5344CB8AC3E}">
        <p14:creationId xmlns:p14="http://schemas.microsoft.com/office/powerpoint/2010/main" val="30056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ADB364BD-D327-0F61-4AA7-1360CC1474F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2355" r="-11460" b="-174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EE288591-2173-805F-D704-6F51A64DF998}"/>
              </a:ext>
            </a:extLst>
          </p:cNvPr>
          <p:cNvSpPr/>
          <p:nvPr userDrawn="1"/>
        </p:nvSpPr>
        <p:spPr>
          <a:xfrm rot="-7020778">
            <a:off x="-6402716" y="821505"/>
            <a:ext cx="16230600" cy="10441156"/>
          </a:xfrm>
          <a:prstGeom prst="rect">
            <a:avLst/>
          </a:prstGeom>
          <a:solidFill>
            <a:srgbClr val="002856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AE42EC50-64E9-F7A4-4A71-E9673AEB3EDF}"/>
              </a:ext>
            </a:extLst>
          </p:cNvPr>
          <p:cNvSpPr/>
          <p:nvPr userDrawn="1"/>
        </p:nvSpPr>
        <p:spPr>
          <a:xfrm rot="-7020778">
            <a:off x="-7861675" y="821505"/>
            <a:ext cx="16230600" cy="10441156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5E2EF3C8-5CF3-8A7D-FE1B-3AB7A5F5A9F1}"/>
              </a:ext>
            </a:extLst>
          </p:cNvPr>
          <p:cNvSpPr/>
          <p:nvPr userDrawn="1"/>
        </p:nvSpPr>
        <p:spPr>
          <a:xfrm>
            <a:off x="11464096" y="1028700"/>
            <a:ext cx="5795204" cy="1586985"/>
          </a:xfrm>
          <a:custGeom>
            <a:avLst/>
            <a:gdLst/>
            <a:ahLst/>
            <a:cxnLst/>
            <a:rect l="l" t="t" r="r" b="b"/>
            <a:pathLst>
              <a:path w="5795204" h="1586985">
                <a:moveTo>
                  <a:pt x="0" y="0"/>
                </a:moveTo>
                <a:lnTo>
                  <a:pt x="5795204" y="0"/>
                </a:lnTo>
                <a:lnTo>
                  <a:pt x="5795204" y="1586985"/>
                </a:lnTo>
                <a:lnTo>
                  <a:pt x="0" y="158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7F2FC19-500B-12A8-9C62-EB99D0239911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BBC9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97D197E3-BC3D-2FED-A4FC-5D9210E86F21}"/>
              </a:ext>
            </a:extLst>
          </p:cNvPr>
          <p:cNvGrpSpPr/>
          <p:nvPr userDrawn="1"/>
        </p:nvGrpSpPr>
        <p:grpSpPr>
          <a:xfrm>
            <a:off x="7527747" y="-1825476"/>
            <a:ext cx="16230600" cy="16230600"/>
            <a:chOff x="0" y="0"/>
            <a:chExt cx="6350000" cy="6350000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DE15C0D-9BF6-D2E9-170C-86FA2D33DB4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C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E6BC244B-8456-9702-39CC-0A7E1B4137EE}"/>
              </a:ext>
            </a:extLst>
          </p:cNvPr>
          <p:cNvGrpSpPr/>
          <p:nvPr userDrawn="1"/>
        </p:nvGrpSpPr>
        <p:grpSpPr>
          <a:xfrm>
            <a:off x="8002557" y="1028700"/>
            <a:ext cx="12008422" cy="12008374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CF14D18-782E-CE46-1F88-C954BA38FE1F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82162" r="-548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4EC760EE-922E-C971-3BA4-15BFCE3A7FA6}"/>
              </a:ext>
            </a:extLst>
          </p:cNvPr>
          <p:cNvSpPr/>
          <p:nvPr userDrawn="1"/>
        </p:nvSpPr>
        <p:spPr>
          <a:xfrm>
            <a:off x="1028700" y="1028700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3"/>
                </a:lnTo>
                <a:lnTo>
                  <a:pt x="0" y="583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5D630F2-2C98-712B-4F98-F64C088EEF86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263F6B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263F6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677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1276DA4-B79E-061D-A8BB-D4303DE52842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20D3C22-8C47-959D-61A8-C68F24C9EB6B}"/>
              </a:ext>
            </a:extLst>
          </p:cNvPr>
          <p:cNvSpPr/>
          <p:nvPr userDrawn="1"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65215F15-D63B-B0E5-FAAD-8AD05DE2C1F3}"/>
              </a:ext>
            </a:extLst>
          </p:cNvPr>
          <p:cNvSpPr/>
          <p:nvPr userDrawn="1"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5A65D31-5694-1FEA-FA65-7ECB4FEBE3AD}"/>
              </a:ext>
            </a:extLst>
          </p:cNvPr>
          <p:cNvSpPr/>
          <p:nvPr userDrawn="1"/>
        </p:nvSpPr>
        <p:spPr>
          <a:xfrm>
            <a:off x="-3919340" y="4789021"/>
            <a:ext cx="7037750" cy="5212627"/>
          </a:xfrm>
          <a:custGeom>
            <a:avLst/>
            <a:gdLst/>
            <a:ahLst/>
            <a:cxnLst/>
            <a:rect l="l" t="t" r="r" b="b"/>
            <a:pathLst>
              <a:path w="7037750" h="5212627">
                <a:moveTo>
                  <a:pt x="0" y="0"/>
                </a:moveTo>
                <a:lnTo>
                  <a:pt x="7037750" y="0"/>
                </a:lnTo>
                <a:lnTo>
                  <a:pt x="7037750" y="5212627"/>
                </a:lnTo>
                <a:lnTo>
                  <a:pt x="0" y="5212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048E33A-A84E-B651-FF18-401D5E25364E}"/>
              </a:ext>
            </a:extLst>
          </p:cNvPr>
          <p:cNvSpPr/>
          <p:nvPr userDrawn="1"/>
        </p:nvSpPr>
        <p:spPr>
          <a:xfrm flipH="1">
            <a:off x="15126565" y="341036"/>
            <a:ext cx="7037750" cy="5212627"/>
          </a:xfrm>
          <a:custGeom>
            <a:avLst/>
            <a:gdLst/>
            <a:ahLst/>
            <a:cxnLst/>
            <a:rect l="l" t="t" r="r" b="b"/>
            <a:pathLst>
              <a:path w="7037750" h="5212627">
                <a:moveTo>
                  <a:pt x="7037750" y="0"/>
                </a:moveTo>
                <a:lnTo>
                  <a:pt x="0" y="0"/>
                </a:lnTo>
                <a:lnTo>
                  <a:pt x="0" y="5212627"/>
                </a:lnTo>
                <a:lnTo>
                  <a:pt x="7037750" y="5212627"/>
                </a:lnTo>
                <a:lnTo>
                  <a:pt x="703775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EAFFF44-FA4B-A64F-2977-D0AFD38F85BF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263F6B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263F6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783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EB5B7EFF-471E-DFBE-E48D-B63A1F544BF8}"/>
              </a:ext>
            </a:extLst>
          </p:cNvPr>
          <p:cNvSpPr/>
          <p:nvPr userDrawn="1"/>
        </p:nvSpPr>
        <p:spPr>
          <a:xfrm rot="-1753206">
            <a:off x="-956628" y="4142466"/>
            <a:ext cx="25783492" cy="9586163"/>
          </a:xfrm>
          <a:prstGeom prst="rect">
            <a:avLst/>
          </a:prstGeom>
          <a:solidFill>
            <a:srgbClr val="002856">
              <a:alpha val="52941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A3CDE4C9-B8C9-608C-C27A-75AB06491396}"/>
              </a:ext>
            </a:extLst>
          </p:cNvPr>
          <p:cNvSpPr/>
          <p:nvPr userDrawn="1"/>
        </p:nvSpPr>
        <p:spPr>
          <a:xfrm>
            <a:off x="1028700" y="8279108"/>
            <a:ext cx="9602094" cy="19336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92A9D99-12EE-9CAF-F25F-A7C9231076CA}"/>
              </a:ext>
            </a:extLst>
          </p:cNvPr>
          <p:cNvSpPr/>
          <p:nvPr userDrawn="1"/>
        </p:nvSpPr>
        <p:spPr>
          <a:xfrm>
            <a:off x="1028700" y="1814529"/>
            <a:ext cx="16230600" cy="1695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58ECB2B-C804-D6D8-E645-647412092E6F}"/>
              </a:ext>
            </a:extLst>
          </p:cNvPr>
          <p:cNvSpPr/>
          <p:nvPr userDrawn="1"/>
        </p:nvSpPr>
        <p:spPr>
          <a:xfrm rot="5400000">
            <a:off x="8519200" y="-4218129"/>
            <a:ext cx="10416629" cy="7715250"/>
          </a:xfrm>
          <a:custGeom>
            <a:avLst/>
            <a:gdLst/>
            <a:ahLst/>
            <a:cxnLst/>
            <a:rect l="l" t="t" r="r" b="b"/>
            <a:pathLst>
              <a:path w="10416629" h="7715250">
                <a:moveTo>
                  <a:pt x="0" y="0"/>
                </a:moveTo>
                <a:lnTo>
                  <a:pt x="10416629" y="0"/>
                </a:lnTo>
                <a:lnTo>
                  <a:pt x="10416629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01F5D92E-1BAC-EDAD-6A87-20DB94217421}"/>
              </a:ext>
            </a:extLst>
          </p:cNvPr>
          <p:cNvSpPr/>
          <p:nvPr userDrawn="1"/>
        </p:nvSpPr>
        <p:spPr>
          <a:xfrm rot="-5400000">
            <a:off x="-1023772" y="7298414"/>
            <a:ext cx="10416629" cy="7715250"/>
          </a:xfrm>
          <a:custGeom>
            <a:avLst/>
            <a:gdLst/>
            <a:ahLst/>
            <a:cxnLst/>
            <a:rect l="l" t="t" r="r" b="b"/>
            <a:pathLst>
              <a:path w="10416629" h="7715250">
                <a:moveTo>
                  <a:pt x="0" y="0"/>
                </a:moveTo>
                <a:lnTo>
                  <a:pt x="10416629" y="0"/>
                </a:lnTo>
                <a:lnTo>
                  <a:pt x="10416629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8753173-E578-F704-96C8-C61B838220F8}"/>
              </a:ext>
            </a:extLst>
          </p:cNvPr>
          <p:cNvSpPr/>
          <p:nvPr userDrawn="1"/>
        </p:nvSpPr>
        <p:spPr>
          <a:xfrm>
            <a:off x="11303495" y="7715262"/>
            <a:ext cx="5391080" cy="1476318"/>
          </a:xfrm>
          <a:custGeom>
            <a:avLst/>
            <a:gdLst/>
            <a:ahLst/>
            <a:cxnLst/>
            <a:rect l="l" t="t" r="r" b="b"/>
            <a:pathLst>
              <a:path w="5391080" h="1476318">
                <a:moveTo>
                  <a:pt x="0" y="0"/>
                </a:moveTo>
                <a:lnTo>
                  <a:pt x="5391079" y="0"/>
                </a:lnTo>
                <a:lnTo>
                  <a:pt x="5391079" y="1476317"/>
                </a:lnTo>
                <a:lnTo>
                  <a:pt x="0" y="1476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2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209FFB89-7B66-2470-DE0E-2B8E65EF74F9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890BAEF-CE37-D9FF-70D9-EB47E2BB1A3D}"/>
              </a:ext>
            </a:extLst>
          </p:cNvPr>
          <p:cNvSpPr/>
          <p:nvPr userDrawn="1"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94A899-F4DB-E4FD-D199-E37D750B9A9F}"/>
              </a:ext>
            </a:extLst>
          </p:cNvPr>
          <p:cNvSpPr/>
          <p:nvPr userDrawn="1"/>
        </p:nvSpPr>
        <p:spPr>
          <a:xfrm>
            <a:off x="1028700" y="3703457"/>
            <a:ext cx="16230600" cy="5554843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ABE209E8-9E8C-31C7-CD43-9C16F06890F6}"/>
              </a:ext>
            </a:extLst>
          </p:cNvPr>
          <p:cNvSpPr/>
          <p:nvPr userDrawn="1"/>
        </p:nvSpPr>
        <p:spPr>
          <a:xfrm>
            <a:off x="1203718" y="132143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2"/>
                </a:lnTo>
                <a:lnTo>
                  <a:pt x="0" y="583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13B67A5-A7A6-7A6A-4D1E-B06D0B864970}"/>
              </a:ext>
            </a:extLst>
          </p:cNvPr>
          <p:cNvSpPr/>
          <p:nvPr userDrawn="1"/>
        </p:nvSpPr>
        <p:spPr>
          <a:xfrm rot="5400000">
            <a:off x="1380594" y="9546629"/>
            <a:ext cx="539701" cy="286894"/>
          </a:xfrm>
          <a:custGeom>
            <a:avLst/>
            <a:gdLst/>
            <a:ahLst/>
            <a:cxnLst/>
            <a:rect l="l" t="t" r="r" b="b"/>
            <a:pathLst>
              <a:path w="539701" h="286894">
                <a:moveTo>
                  <a:pt x="0" y="0"/>
                </a:moveTo>
                <a:lnTo>
                  <a:pt x="539702" y="0"/>
                </a:lnTo>
                <a:lnTo>
                  <a:pt x="539702" y="286894"/>
                </a:lnTo>
                <a:lnTo>
                  <a:pt x="0" y="2868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F66B1761-4B5C-DF5E-CCEF-8F273A401FE7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002C73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002C73"/>
              </a:solidFill>
              <a:latin typeface="Montserrat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746F7A95-1363-28D4-EE87-AED8998C58EF}"/>
              </a:ext>
            </a:extLst>
          </p:cNvPr>
          <p:cNvSpPr txBox="1"/>
          <p:nvPr userDrawn="1"/>
        </p:nvSpPr>
        <p:spPr>
          <a:xfrm>
            <a:off x="1966926" y="9489461"/>
            <a:ext cx="278448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263F6B"/>
                </a:solidFill>
                <a:latin typeface="Montserrat Bold"/>
              </a:rPr>
              <a:t>PENN GSE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80EBF58-D6B8-3068-D28A-85F518A5E05E}"/>
              </a:ext>
            </a:extLst>
          </p:cNvPr>
          <p:cNvSpPr txBox="1"/>
          <p:nvPr userDrawn="1"/>
        </p:nvSpPr>
        <p:spPr>
          <a:xfrm>
            <a:off x="13248886" y="9517673"/>
            <a:ext cx="401041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WWW.GSE.UPENN.EDU</a:t>
            </a:r>
          </a:p>
        </p:txBody>
      </p:sp>
    </p:spTree>
    <p:extLst>
      <p:ext uri="{BB962C8B-B14F-4D97-AF65-F5344CB8AC3E}">
        <p14:creationId xmlns:p14="http://schemas.microsoft.com/office/powerpoint/2010/main" val="1358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AD74D3C-5FA9-A1E2-FD55-B9F958A9C563}"/>
              </a:ext>
            </a:extLst>
          </p:cNvPr>
          <p:cNvSpPr/>
          <p:nvPr userDrawn="1"/>
        </p:nvSpPr>
        <p:spPr>
          <a:xfrm rot="5400000">
            <a:off x="3211388" y="-5060738"/>
            <a:ext cx="11865223" cy="8788175"/>
          </a:xfrm>
          <a:custGeom>
            <a:avLst/>
            <a:gdLst/>
            <a:ahLst/>
            <a:cxnLst/>
            <a:rect l="l" t="t" r="r" b="b"/>
            <a:pathLst>
              <a:path w="11865223" h="8788175">
                <a:moveTo>
                  <a:pt x="0" y="0"/>
                </a:moveTo>
                <a:lnTo>
                  <a:pt x="11865224" y="0"/>
                </a:lnTo>
                <a:lnTo>
                  <a:pt x="11865224" y="8788175"/>
                </a:lnTo>
                <a:lnTo>
                  <a:pt x="0" y="8788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D2358B4-65FE-6BF2-E312-513C3786A014}"/>
              </a:ext>
            </a:extLst>
          </p:cNvPr>
          <p:cNvSpPr/>
          <p:nvPr userDrawn="1"/>
        </p:nvSpPr>
        <p:spPr>
          <a:xfrm rot="-1753206">
            <a:off x="-1154784" y="3870211"/>
            <a:ext cx="25783492" cy="9586163"/>
          </a:xfrm>
          <a:prstGeom prst="rect">
            <a:avLst/>
          </a:prstGeom>
          <a:solidFill>
            <a:srgbClr val="002856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EEAD5CB-ED06-6873-A7D1-78AEFB3A898A}"/>
              </a:ext>
            </a:extLst>
          </p:cNvPr>
          <p:cNvSpPr/>
          <p:nvPr userDrawn="1"/>
        </p:nvSpPr>
        <p:spPr>
          <a:xfrm rot="2700000">
            <a:off x="-2815394" y="9043299"/>
            <a:ext cx="5293007" cy="2487400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B204B7F3-6308-573F-739A-E385C8F0F9DD}"/>
              </a:ext>
            </a:extLst>
          </p:cNvPr>
          <p:cNvSpPr/>
          <p:nvPr userDrawn="1"/>
        </p:nvSpPr>
        <p:spPr>
          <a:xfrm rot="2700000">
            <a:off x="15841522" y="-1334746"/>
            <a:ext cx="5293007" cy="2487400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FA6F421E-40BC-54B3-BB5A-F1B84392C0B8}"/>
              </a:ext>
            </a:extLst>
          </p:cNvPr>
          <p:cNvSpPr/>
          <p:nvPr userDrawn="1"/>
        </p:nvSpPr>
        <p:spPr>
          <a:xfrm rot="5400000">
            <a:off x="1380594" y="9546629"/>
            <a:ext cx="539701" cy="286894"/>
          </a:xfrm>
          <a:custGeom>
            <a:avLst/>
            <a:gdLst/>
            <a:ahLst/>
            <a:cxnLst/>
            <a:rect l="l" t="t" r="r" b="b"/>
            <a:pathLst>
              <a:path w="539701" h="286894">
                <a:moveTo>
                  <a:pt x="0" y="0"/>
                </a:moveTo>
                <a:lnTo>
                  <a:pt x="539702" y="0"/>
                </a:lnTo>
                <a:lnTo>
                  <a:pt x="539702" y="286894"/>
                </a:lnTo>
                <a:lnTo>
                  <a:pt x="0" y="28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78ACD28B-2E26-196F-43F4-46FBEFBF9776}"/>
              </a:ext>
            </a:extLst>
          </p:cNvPr>
          <p:cNvSpPr txBox="1"/>
          <p:nvPr userDrawn="1"/>
        </p:nvSpPr>
        <p:spPr>
          <a:xfrm>
            <a:off x="1966926" y="9489461"/>
            <a:ext cx="278448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263F6B"/>
                </a:solidFill>
                <a:latin typeface="Montserrat Bold"/>
              </a:rPr>
              <a:t>PENN GSE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4CF9CBBD-3758-BD54-014F-9188F3834BC4}"/>
              </a:ext>
            </a:extLst>
          </p:cNvPr>
          <p:cNvSpPr txBox="1"/>
          <p:nvPr userDrawn="1"/>
        </p:nvSpPr>
        <p:spPr>
          <a:xfrm>
            <a:off x="13248886" y="9517673"/>
            <a:ext cx="401041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263F6B"/>
                </a:solidFill>
                <a:latin typeface="Montserrat Bold"/>
              </a:rPr>
              <a:t>WWW.GSE.UPENN.EDU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4AD879A3-DDBD-F4BE-E2FD-718CB060C6DA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002C73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002C73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74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71EC5174-2F81-8292-9BDE-1EECBB869166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BBC9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260A0A9-B59C-9335-A9A3-4C77EFCC8985}"/>
              </a:ext>
            </a:extLst>
          </p:cNvPr>
          <p:cNvSpPr/>
          <p:nvPr userDrawn="1"/>
        </p:nvSpPr>
        <p:spPr>
          <a:xfrm>
            <a:off x="1297214" y="-726996"/>
            <a:ext cx="11740992" cy="11740992"/>
          </a:xfrm>
          <a:custGeom>
            <a:avLst/>
            <a:gdLst/>
            <a:ahLst/>
            <a:cxnLst/>
            <a:rect l="l" t="t" r="r" b="b"/>
            <a:pathLst>
              <a:path w="11740992" h="11740992">
                <a:moveTo>
                  <a:pt x="0" y="0"/>
                </a:moveTo>
                <a:lnTo>
                  <a:pt x="11740992" y="0"/>
                </a:lnTo>
                <a:lnTo>
                  <a:pt x="11740992" y="11740992"/>
                </a:lnTo>
                <a:lnTo>
                  <a:pt x="0" y="11740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729C159-364D-9B40-EC64-564665F7C17B}"/>
              </a:ext>
            </a:extLst>
          </p:cNvPr>
          <p:cNvSpPr/>
          <p:nvPr userDrawn="1"/>
        </p:nvSpPr>
        <p:spPr>
          <a:xfrm>
            <a:off x="1028700" y="615601"/>
            <a:ext cx="16230600" cy="8531836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14AAC01-4B8A-75AF-91EE-AE3459BB7535}"/>
              </a:ext>
            </a:extLst>
          </p:cNvPr>
          <p:cNvGrpSpPr/>
          <p:nvPr userDrawn="1"/>
        </p:nvGrpSpPr>
        <p:grpSpPr>
          <a:xfrm>
            <a:off x="-330479" y="-247859"/>
            <a:ext cx="8456256" cy="10782718"/>
            <a:chOff x="0" y="0"/>
            <a:chExt cx="11275007" cy="14376958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2D49C12-A824-E4B8-511B-B6B55BB63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3858" r="23858"/>
            <a:stretch>
              <a:fillRect/>
            </a:stretch>
          </p:blipFill>
          <p:spPr>
            <a:xfrm>
              <a:off x="0" y="0"/>
              <a:ext cx="11275007" cy="14376958"/>
            </a:xfrm>
            <a:prstGeom prst="rect">
              <a:avLst/>
            </a:prstGeom>
          </p:spPr>
        </p:pic>
      </p:grpSp>
      <p:sp>
        <p:nvSpPr>
          <p:cNvPr id="18" name="AutoShape 13">
            <a:extLst>
              <a:ext uri="{FF2B5EF4-FFF2-40B4-BE49-F238E27FC236}">
                <a16:creationId xmlns:a16="http://schemas.microsoft.com/office/drawing/2014/main" id="{421C9745-62E6-AB5C-FD04-4A55ABCB3E2F}"/>
              </a:ext>
            </a:extLst>
          </p:cNvPr>
          <p:cNvSpPr/>
          <p:nvPr userDrawn="1"/>
        </p:nvSpPr>
        <p:spPr>
          <a:xfrm flipV="1">
            <a:off x="16304393" y="1493515"/>
            <a:ext cx="0" cy="649224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BD1C4333-A6A1-F925-C484-FD1D17E48492}"/>
              </a:ext>
            </a:extLst>
          </p:cNvPr>
          <p:cNvSpPr/>
          <p:nvPr userDrawn="1"/>
        </p:nvSpPr>
        <p:spPr>
          <a:xfrm rot="5400000">
            <a:off x="1380594" y="9546629"/>
            <a:ext cx="539701" cy="286894"/>
          </a:xfrm>
          <a:custGeom>
            <a:avLst/>
            <a:gdLst/>
            <a:ahLst/>
            <a:cxnLst/>
            <a:rect l="l" t="t" r="r" b="b"/>
            <a:pathLst>
              <a:path w="539701" h="286894">
                <a:moveTo>
                  <a:pt x="0" y="0"/>
                </a:moveTo>
                <a:lnTo>
                  <a:pt x="539702" y="0"/>
                </a:lnTo>
                <a:lnTo>
                  <a:pt x="539702" y="286894"/>
                </a:lnTo>
                <a:lnTo>
                  <a:pt x="0" y="286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C0ABB00E-22FD-4EE1-9FE4-3EE91A0BDF01}"/>
              </a:ext>
            </a:extLst>
          </p:cNvPr>
          <p:cNvSpPr txBox="1"/>
          <p:nvPr userDrawn="1"/>
        </p:nvSpPr>
        <p:spPr>
          <a:xfrm>
            <a:off x="1966926" y="9489461"/>
            <a:ext cx="278448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PENN GSE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AC037250-7906-7E32-1F87-35B53E812579}"/>
              </a:ext>
            </a:extLst>
          </p:cNvPr>
          <p:cNvSpPr txBox="1"/>
          <p:nvPr userDrawn="1"/>
        </p:nvSpPr>
        <p:spPr>
          <a:xfrm>
            <a:off x="13248886" y="9517673"/>
            <a:ext cx="401041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2C73"/>
                </a:solidFill>
                <a:latin typeface="Montserrat Bold"/>
              </a:rPr>
              <a:t>WWW.GSE.UPENN.EDU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C6C10D0A-AC19-1197-E00F-679333D85259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chemeClr val="bg1"/>
                </a:solidFill>
                <a:latin typeface="Montserrat"/>
              </a:rPr>
              <a:t>‹#›</a:t>
            </a:fld>
            <a:endParaRPr lang="en-US" sz="1800" spc="54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5612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B0593FA2-1033-912F-B014-276DCE7A1F17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2C73">
              <a:alpha val="12941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AutoShape 27">
            <a:extLst>
              <a:ext uri="{FF2B5EF4-FFF2-40B4-BE49-F238E27FC236}">
                <a16:creationId xmlns:a16="http://schemas.microsoft.com/office/drawing/2014/main" id="{9E859F93-D059-0DD9-E0AB-DF1A9990AF2A}"/>
              </a:ext>
            </a:extLst>
          </p:cNvPr>
          <p:cNvSpPr/>
          <p:nvPr userDrawn="1"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AutoShape 28">
            <a:extLst>
              <a:ext uri="{FF2B5EF4-FFF2-40B4-BE49-F238E27FC236}">
                <a16:creationId xmlns:a16="http://schemas.microsoft.com/office/drawing/2014/main" id="{8C6F1138-375E-9F72-C291-500104D3A3FB}"/>
              </a:ext>
            </a:extLst>
          </p:cNvPr>
          <p:cNvSpPr/>
          <p:nvPr userDrawn="1"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7B965C54-1BFF-5358-DEA3-D5A5E9EB9763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002C73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002C73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2795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32B3FF4B-C876-6F9B-24EE-CC1BB62692E3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A6BBC9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0238543-5A4E-240F-815F-C28BA117A978}"/>
              </a:ext>
            </a:extLst>
          </p:cNvPr>
          <p:cNvSpPr/>
          <p:nvPr userDrawn="1"/>
        </p:nvSpPr>
        <p:spPr>
          <a:xfrm rot="-8231889">
            <a:off x="-10109114" y="6176620"/>
            <a:ext cx="16230600" cy="10441156"/>
          </a:xfrm>
          <a:prstGeom prst="rect">
            <a:avLst/>
          </a:prstGeom>
          <a:solidFill>
            <a:srgbClr val="002856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0FDA31E9-F42D-1519-CA35-DBA74FCDBA7F}"/>
              </a:ext>
            </a:extLst>
          </p:cNvPr>
          <p:cNvSpPr/>
          <p:nvPr userDrawn="1"/>
        </p:nvSpPr>
        <p:spPr>
          <a:xfrm rot="-8231889">
            <a:off x="-10507644" y="6633138"/>
            <a:ext cx="16230600" cy="10441156"/>
          </a:xfrm>
          <a:prstGeom prst="rect">
            <a:avLst/>
          </a:prstGeom>
          <a:solidFill>
            <a:srgbClr val="002C73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45D1042C-0C11-6E1D-6D1B-90A0BD342417}"/>
              </a:ext>
            </a:extLst>
          </p:cNvPr>
          <p:cNvSpPr/>
          <p:nvPr userDrawn="1"/>
        </p:nvSpPr>
        <p:spPr>
          <a:xfrm>
            <a:off x="1827653" y="2945296"/>
            <a:ext cx="1386321" cy="0"/>
          </a:xfrm>
          <a:prstGeom prst="line">
            <a:avLst/>
          </a:prstGeom>
          <a:ln w="76200" cap="flat">
            <a:solidFill>
              <a:srgbClr val="263F6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300C45D7-2928-9F85-05AD-3EE7A0D4A957}"/>
              </a:ext>
            </a:extLst>
          </p:cNvPr>
          <p:cNvSpPr/>
          <p:nvPr userDrawn="1"/>
        </p:nvSpPr>
        <p:spPr>
          <a:xfrm>
            <a:off x="-4147482" y="1159485"/>
            <a:ext cx="7037750" cy="5212627"/>
          </a:xfrm>
          <a:custGeom>
            <a:avLst/>
            <a:gdLst/>
            <a:ahLst/>
            <a:cxnLst/>
            <a:rect l="l" t="t" r="r" b="b"/>
            <a:pathLst>
              <a:path w="7037750" h="5212627">
                <a:moveTo>
                  <a:pt x="0" y="0"/>
                </a:moveTo>
                <a:lnTo>
                  <a:pt x="7037750" y="0"/>
                </a:lnTo>
                <a:lnTo>
                  <a:pt x="7037750" y="5212627"/>
                </a:lnTo>
                <a:lnTo>
                  <a:pt x="0" y="5212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681DA9F2-D9FC-3BF2-37CB-327AE430090E}"/>
              </a:ext>
            </a:extLst>
          </p:cNvPr>
          <p:cNvSpPr/>
          <p:nvPr userDrawn="1"/>
        </p:nvSpPr>
        <p:spPr>
          <a:xfrm flipH="1">
            <a:off x="15346703" y="5388641"/>
            <a:ext cx="7037750" cy="5212627"/>
          </a:xfrm>
          <a:custGeom>
            <a:avLst/>
            <a:gdLst/>
            <a:ahLst/>
            <a:cxnLst/>
            <a:rect l="l" t="t" r="r" b="b"/>
            <a:pathLst>
              <a:path w="7037750" h="5212627">
                <a:moveTo>
                  <a:pt x="7037750" y="0"/>
                </a:moveTo>
                <a:lnTo>
                  <a:pt x="0" y="0"/>
                </a:lnTo>
                <a:lnTo>
                  <a:pt x="0" y="5212627"/>
                </a:lnTo>
                <a:lnTo>
                  <a:pt x="7037750" y="5212627"/>
                </a:lnTo>
                <a:lnTo>
                  <a:pt x="703775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272FFA5-1B10-DD9B-9ECC-E28450D68FB0}"/>
              </a:ext>
            </a:extLst>
          </p:cNvPr>
          <p:cNvSpPr/>
          <p:nvPr userDrawn="1"/>
        </p:nvSpPr>
        <p:spPr>
          <a:xfrm>
            <a:off x="1827653" y="1469314"/>
            <a:ext cx="1386321" cy="736939"/>
          </a:xfrm>
          <a:custGeom>
            <a:avLst/>
            <a:gdLst/>
            <a:ahLst/>
            <a:cxnLst/>
            <a:rect l="l" t="t" r="r" b="b"/>
            <a:pathLst>
              <a:path w="1386321" h="736939">
                <a:moveTo>
                  <a:pt x="0" y="0"/>
                </a:moveTo>
                <a:lnTo>
                  <a:pt x="1386321" y="0"/>
                </a:lnTo>
                <a:lnTo>
                  <a:pt x="1386321" y="736939"/>
                </a:lnTo>
                <a:lnTo>
                  <a:pt x="0" y="736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45560CB-17DC-5A42-60DB-BBA18E54C73E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chemeClr val="bg1"/>
                </a:solidFill>
                <a:latin typeface="Montserrat"/>
              </a:rPr>
              <a:t>‹#›</a:t>
            </a:fld>
            <a:endParaRPr lang="en-US" sz="1800" spc="54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21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EC4C093A-DEE2-B202-CD7F-82D602E4B239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002856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CDF6C44-E198-0AE1-BD31-297691C96218}"/>
              </a:ext>
            </a:extLst>
          </p:cNvPr>
          <p:cNvSpPr/>
          <p:nvPr userDrawn="1"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93A8D36-4DF2-5831-EFF1-80838A8A0590}"/>
              </a:ext>
            </a:extLst>
          </p:cNvPr>
          <p:cNvSpPr/>
          <p:nvPr userDrawn="1"/>
        </p:nvSpPr>
        <p:spPr>
          <a:xfrm>
            <a:off x="1203718" y="1835789"/>
            <a:ext cx="1097565" cy="583443"/>
          </a:xfrm>
          <a:custGeom>
            <a:avLst/>
            <a:gdLst/>
            <a:ahLst/>
            <a:cxnLst/>
            <a:rect l="l" t="t" r="r" b="b"/>
            <a:pathLst>
              <a:path w="1097565" h="583443">
                <a:moveTo>
                  <a:pt x="0" y="0"/>
                </a:moveTo>
                <a:lnTo>
                  <a:pt x="1097565" y="0"/>
                </a:lnTo>
                <a:lnTo>
                  <a:pt x="1097565" y="583442"/>
                </a:lnTo>
                <a:lnTo>
                  <a:pt x="0" y="58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9F42137-D579-9725-E02E-F7550CE1217B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263F6B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263F6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94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674D841A-857E-1D81-04BB-BFF8A386F5B4}"/>
              </a:ext>
            </a:extLst>
          </p:cNvPr>
          <p:cNvSpPr/>
          <p:nvPr userDrawn="1"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E55DDB30-0B83-7256-2CC9-9DFF526C3066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rgbClr val="263F6B"/>
                </a:solidFill>
                <a:latin typeface="Montserrat"/>
              </a:rPr>
              <a:t>‹#›</a:t>
            </a:fld>
            <a:endParaRPr lang="en-US" sz="1800" spc="540" dirty="0">
              <a:solidFill>
                <a:srgbClr val="263F6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5722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605AE4BF-C703-7910-5891-339A0291EE9A}"/>
              </a:ext>
            </a:extLst>
          </p:cNvPr>
          <p:cNvSpPr/>
          <p:nvPr userDrawn="1"/>
        </p:nvSpPr>
        <p:spPr>
          <a:xfrm rot="19850823">
            <a:off x="-972730" y="4493203"/>
            <a:ext cx="25783492" cy="12759183"/>
          </a:xfrm>
          <a:prstGeom prst="rect">
            <a:avLst/>
          </a:prstGeom>
          <a:solidFill>
            <a:srgbClr val="233B64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F17DC91-86AB-4FD0-8F3C-D36173C4F037}"/>
              </a:ext>
            </a:extLst>
          </p:cNvPr>
          <p:cNvSpPr txBox="1"/>
          <p:nvPr userDrawn="1"/>
        </p:nvSpPr>
        <p:spPr>
          <a:xfrm>
            <a:off x="1167775" y="9520597"/>
            <a:ext cx="571964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fld id="{7FAA7D7D-F2B9-A34B-911B-569D0DFF2F5C}" type="slidenum">
              <a:rPr lang="en-US" sz="1800" spc="540" smtClean="0">
                <a:solidFill>
                  <a:schemeClr val="bg1"/>
                </a:solidFill>
                <a:latin typeface="Montserrat"/>
              </a:rPr>
              <a:t>‹#›</a:t>
            </a:fld>
            <a:endParaRPr lang="en-US" sz="1800" spc="54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858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727DA-3797-F5BD-957C-2F5F763C2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7EE84-E3BE-D8E6-AD54-35ED68B39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8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C882B-87EF-F005-95A3-DEBB34668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7F50E-439B-CB0B-66E3-76572C6E6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F0A2E07-CF3A-AD88-03E4-B36B921C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107" y="1435831"/>
            <a:ext cx="8302752" cy="83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B2BAA-4778-0D3F-CC16-9581DA4B1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53B65A5-2373-1D3E-D4EF-DB7BC8090AF4}"/>
              </a:ext>
            </a:extLst>
          </p:cNvPr>
          <p:cNvSpPr/>
          <p:nvPr/>
        </p:nvSpPr>
        <p:spPr>
          <a:xfrm rot="10087">
            <a:off x="1028664" y="5716437"/>
            <a:ext cx="16230670" cy="0"/>
          </a:xfrm>
          <a:prstGeom prst="line">
            <a:avLst/>
          </a:prstGeom>
          <a:ln w="95250" cap="rnd">
            <a:solidFill>
              <a:srgbClr val="002C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301C0A8-32BB-56CF-F84C-C454BC3DDF7F}"/>
              </a:ext>
            </a:extLst>
          </p:cNvPr>
          <p:cNvGrpSpPr/>
          <p:nvPr/>
        </p:nvGrpSpPr>
        <p:grpSpPr>
          <a:xfrm>
            <a:off x="2726347" y="5508371"/>
            <a:ext cx="511382" cy="511382"/>
            <a:chOff x="0" y="0"/>
            <a:chExt cx="6350000" cy="6350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86E1BDB-C3D7-F62C-964D-86C0B4DDA48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06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B4AECB4-0D4D-6C83-7204-2081003509DB}"/>
              </a:ext>
            </a:extLst>
          </p:cNvPr>
          <p:cNvGrpSpPr/>
          <p:nvPr/>
        </p:nvGrpSpPr>
        <p:grpSpPr>
          <a:xfrm>
            <a:off x="925483" y="6395043"/>
            <a:ext cx="4113110" cy="2903329"/>
            <a:chOff x="0" y="0"/>
            <a:chExt cx="1500474" cy="105914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202CD93-584E-F8C8-AEFA-20B03758A1A4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596E815-170F-76ED-AB9A-354383CFBB0D}"/>
              </a:ext>
            </a:extLst>
          </p:cNvPr>
          <p:cNvGrpSpPr/>
          <p:nvPr/>
        </p:nvGrpSpPr>
        <p:grpSpPr>
          <a:xfrm>
            <a:off x="4006464" y="2288311"/>
            <a:ext cx="4113110" cy="2903329"/>
            <a:chOff x="0" y="0"/>
            <a:chExt cx="1500474" cy="105914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4D7B5D7-0E48-47AF-A26D-D49B5893C8F5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F7F9A6B-284C-0F4B-81E6-2105B3E342B0}"/>
              </a:ext>
            </a:extLst>
          </p:cNvPr>
          <p:cNvGrpSpPr/>
          <p:nvPr/>
        </p:nvGrpSpPr>
        <p:grpSpPr>
          <a:xfrm>
            <a:off x="10168425" y="2288311"/>
            <a:ext cx="4113110" cy="2903329"/>
            <a:chOff x="0" y="0"/>
            <a:chExt cx="1500474" cy="1059142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B6FFC10-8FE9-3823-68BE-92064BD926A5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6BF7926-FA0D-F3CD-38E2-B2B2D9ED8DE2}"/>
              </a:ext>
            </a:extLst>
          </p:cNvPr>
          <p:cNvGrpSpPr/>
          <p:nvPr/>
        </p:nvGrpSpPr>
        <p:grpSpPr>
          <a:xfrm>
            <a:off x="5807328" y="5508371"/>
            <a:ext cx="511382" cy="511382"/>
            <a:chOff x="0" y="0"/>
            <a:chExt cx="6350000" cy="63500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01C01CC-B791-A969-9702-E28BA6AB086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06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79E6FB7-D272-8B68-9542-0E3A63863AC2}"/>
              </a:ext>
            </a:extLst>
          </p:cNvPr>
          <p:cNvGrpSpPr/>
          <p:nvPr/>
        </p:nvGrpSpPr>
        <p:grpSpPr>
          <a:xfrm>
            <a:off x="11969289" y="5508371"/>
            <a:ext cx="511382" cy="511382"/>
            <a:chOff x="0" y="0"/>
            <a:chExt cx="6350000" cy="63500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2566FC7-ADF6-D97C-2DA0-9C9D0AC0AA3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06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1615B9D-2E3F-6A6E-A19F-5C7C303A52A3}"/>
              </a:ext>
            </a:extLst>
          </p:cNvPr>
          <p:cNvGrpSpPr/>
          <p:nvPr/>
        </p:nvGrpSpPr>
        <p:grpSpPr>
          <a:xfrm>
            <a:off x="8888308" y="5508371"/>
            <a:ext cx="511382" cy="511382"/>
            <a:chOff x="0" y="0"/>
            <a:chExt cx="6350000" cy="63500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63D3D9E-CC11-314C-7A87-497C21BFCB1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06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512B374-BE95-2E65-F9A6-822CFCD056FB}"/>
              </a:ext>
            </a:extLst>
          </p:cNvPr>
          <p:cNvGrpSpPr/>
          <p:nvPr/>
        </p:nvGrpSpPr>
        <p:grpSpPr>
          <a:xfrm>
            <a:off x="7087444" y="6395043"/>
            <a:ext cx="4113110" cy="2903329"/>
            <a:chOff x="0" y="0"/>
            <a:chExt cx="1500474" cy="1059142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4D9FB74-D23F-17E7-1281-77DBBF0ADDC6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C61365D-CE62-27E0-BE84-8C2FBEFF2C91}"/>
              </a:ext>
            </a:extLst>
          </p:cNvPr>
          <p:cNvGrpSpPr/>
          <p:nvPr/>
        </p:nvGrpSpPr>
        <p:grpSpPr>
          <a:xfrm>
            <a:off x="15050269" y="5508371"/>
            <a:ext cx="511382" cy="511382"/>
            <a:chOff x="0" y="0"/>
            <a:chExt cx="6350000" cy="63500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0890497-AEC0-F38B-A35C-1BC2F9270B8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062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6D45944-9203-6ED1-188E-CEE92E5826B2}"/>
              </a:ext>
            </a:extLst>
          </p:cNvPr>
          <p:cNvGrpSpPr/>
          <p:nvPr/>
        </p:nvGrpSpPr>
        <p:grpSpPr>
          <a:xfrm>
            <a:off x="13249405" y="6395043"/>
            <a:ext cx="4113110" cy="2903329"/>
            <a:chOff x="0" y="0"/>
            <a:chExt cx="1500474" cy="105914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ECF0C5A-4682-6DD7-A8EF-11CF31C64BDF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5">
            <a:extLst>
              <a:ext uri="{FF2B5EF4-FFF2-40B4-BE49-F238E27FC236}">
                <a16:creationId xmlns:a16="http://schemas.microsoft.com/office/drawing/2014/main" id="{017A8D1B-037A-836C-1767-0A9D8A01826C}"/>
              </a:ext>
            </a:extLst>
          </p:cNvPr>
          <p:cNvSpPr txBox="1"/>
          <p:nvPr/>
        </p:nvSpPr>
        <p:spPr>
          <a:xfrm>
            <a:off x="1361477" y="6792914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Ultra-Bold"/>
              </a:rPr>
              <a:t>Start 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A9C3238F-CB15-2652-D777-E39165BCB57A}"/>
              </a:ext>
            </a:extLst>
          </p:cNvPr>
          <p:cNvSpPr txBox="1"/>
          <p:nvPr/>
        </p:nvSpPr>
        <p:spPr>
          <a:xfrm>
            <a:off x="4442457" y="2686182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 dirty="0">
                <a:solidFill>
                  <a:srgbClr val="FFFFFF"/>
                </a:solidFill>
                <a:latin typeface="Montserrat Ultra-Bold"/>
              </a:rPr>
              <a:t>Key milestones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21C1AF43-AEED-B1C9-61DE-0153943BE79E}"/>
              </a:ext>
            </a:extLst>
          </p:cNvPr>
          <p:cNvSpPr txBox="1"/>
          <p:nvPr/>
        </p:nvSpPr>
        <p:spPr>
          <a:xfrm>
            <a:off x="10604418" y="2686182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Ultra-Bold"/>
              </a:rPr>
              <a:t>Awards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C74085C-7634-E166-A8A0-E4C21E96DB1D}"/>
              </a:ext>
            </a:extLst>
          </p:cNvPr>
          <p:cNvSpPr txBox="1"/>
          <p:nvPr/>
        </p:nvSpPr>
        <p:spPr>
          <a:xfrm>
            <a:off x="1361477" y="7627939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0BE8A69C-78A1-23FB-4CBB-053390ECAA42}"/>
              </a:ext>
            </a:extLst>
          </p:cNvPr>
          <p:cNvSpPr txBox="1"/>
          <p:nvPr/>
        </p:nvSpPr>
        <p:spPr>
          <a:xfrm>
            <a:off x="4442457" y="3521207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 dirty="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0B9E2E9E-A6FF-05C1-975E-545FE42B12B8}"/>
              </a:ext>
            </a:extLst>
          </p:cNvPr>
          <p:cNvSpPr txBox="1"/>
          <p:nvPr/>
        </p:nvSpPr>
        <p:spPr>
          <a:xfrm>
            <a:off x="10604418" y="3521207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97E81A5A-A29D-FE8B-3129-379901368455}"/>
              </a:ext>
            </a:extLst>
          </p:cNvPr>
          <p:cNvSpPr txBox="1"/>
          <p:nvPr/>
        </p:nvSpPr>
        <p:spPr>
          <a:xfrm>
            <a:off x="7523438" y="6792914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Ultra-Bold"/>
              </a:rPr>
              <a:t>Events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B8D96628-304A-CEFA-813C-671C92DFB525}"/>
              </a:ext>
            </a:extLst>
          </p:cNvPr>
          <p:cNvSpPr txBox="1"/>
          <p:nvPr/>
        </p:nvSpPr>
        <p:spPr>
          <a:xfrm>
            <a:off x="7523438" y="7627939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CE5D7B6E-9A5A-6108-90DA-14E552384791}"/>
              </a:ext>
            </a:extLst>
          </p:cNvPr>
          <p:cNvSpPr txBox="1"/>
          <p:nvPr/>
        </p:nvSpPr>
        <p:spPr>
          <a:xfrm>
            <a:off x="13685398" y="6792914"/>
            <a:ext cx="324112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Ultra-Bold"/>
              </a:rPr>
              <a:t>End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65C96638-2646-60EA-531B-74C5AA3B0641}"/>
              </a:ext>
            </a:extLst>
          </p:cNvPr>
          <p:cNvSpPr txBox="1"/>
          <p:nvPr/>
        </p:nvSpPr>
        <p:spPr>
          <a:xfrm>
            <a:off x="13685398" y="7827658"/>
            <a:ext cx="324112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"/>
              </a:rPr>
              <a:t>To create your own, choose a topic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155371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3E7A8DA-21A0-EDCF-55F7-F48056D8C3E1}"/>
              </a:ext>
            </a:extLst>
          </p:cNvPr>
          <p:cNvGrpSpPr/>
          <p:nvPr/>
        </p:nvGrpSpPr>
        <p:grpSpPr>
          <a:xfrm>
            <a:off x="1082240" y="1628876"/>
            <a:ext cx="4626722" cy="1810294"/>
            <a:chOff x="0" y="0"/>
            <a:chExt cx="1687841" cy="6604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EC34AC6-C2BF-BE26-4FFB-CE1760359C8E}"/>
                </a:ext>
              </a:extLst>
            </p:cNvPr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DC755416-9F64-36E1-2762-5358CD21AEC6}"/>
              </a:ext>
            </a:extLst>
          </p:cNvPr>
          <p:cNvGrpSpPr/>
          <p:nvPr/>
        </p:nvGrpSpPr>
        <p:grpSpPr>
          <a:xfrm>
            <a:off x="12632578" y="7448006"/>
            <a:ext cx="4626722" cy="1810294"/>
            <a:chOff x="0" y="0"/>
            <a:chExt cx="1687841" cy="6604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EEA072-790D-5F2E-4702-8FC4064FEDFD}"/>
                </a:ext>
              </a:extLst>
            </p:cNvPr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7">
            <a:extLst>
              <a:ext uri="{FF2B5EF4-FFF2-40B4-BE49-F238E27FC236}">
                <a16:creationId xmlns:a16="http://schemas.microsoft.com/office/drawing/2014/main" id="{50A263ED-7B53-C859-EA38-814A0160EF4C}"/>
              </a:ext>
            </a:extLst>
          </p:cNvPr>
          <p:cNvSpPr/>
          <p:nvPr/>
        </p:nvSpPr>
        <p:spPr>
          <a:xfrm>
            <a:off x="5655422" y="1654922"/>
            <a:ext cx="6977156" cy="6977156"/>
          </a:xfrm>
          <a:custGeom>
            <a:avLst/>
            <a:gdLst/>
            <a:ahLst/>
            <a:cxnLst/>
            <a:rect l="l" t="t" r="r" b="b"/>
            <a:pathLst>
              <a:path w="6977156" h="6977156">
                <a:moveTo>
                  <a:pt x="0" y="0"/>
                </a:moveTo>
                <a:lnTo>
                  <a:pt x="6977156" y="0"/>
                </a:lnTo>
                <a:lnTo>
                  <a:pt x="6977156" y="6977156"/>
                </a:lnTo>
                <a:lnTo>
                  <a:pt x="0" y="697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5548C67-4729-BC94-6B5A-3F1F8857DD25}"/>
              </a:ext>
            </a:extLst>
          </p:cNvPr>
          <p:cNvSpPr/>
          <p:nvPr/>
        </p:nvSpPr>
        <p:spPr>
          <a:xfrm rot="1707239">
            <a:off x="10339641" y="7796868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0" y="0"/>
                </a:moveTo>
                <a:lnTo>
                  <a:pt x="1675183" y="0"/>
                </a:lnTo>
                <a:lnTo>
                  <a:pt x="1675183" y="831310"/>
                </a:lnTo>
                <a:lnTo>
                  <a:pt x="0" y="831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00C10E1-7114-A70A-8D5D-543AB61EC70B}"/>
              </a:ext>
            </a:extLst>
          </p:cNvPr>
          <p:cNvSpPr/>
          <p:nvPr/>
        </p:nvSpPr>
        <p:spPr>
          <a:xfrm rot="1707239" flipH="1" flipV="1">
            <a:off x="6064753" y="2118368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1675184" y="831309"/>
                </a:moveTo>
                <a:lnTo>
                  <a:pt x="0" y="831309"/>
                </a:lnTo>
                <a:lnTo>
                  <a:pt x="0" y="0"/>
                </a:lnTo>
                <a:lnTo>
                  <a:pt x="1675184" y="0"/>
                </a:lnTo>
                <a:lnTo>
                  <a:pt x="1675184" y="8313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59646CB5-5C60-9FF2-13DC-CFD3468E4CDD}"/>
              </a:ext>
            </a:extLst>
          </p:cNvPr>
          <p:cNvSpPr txBox="1"/>
          <p:nvPr/>
        </p:nvSpPr>
        <p:spPr>
          <a:xfrm>
            <a:off x="6176317" y="4690301"/>
            <a:ext cx="5935366" cy="107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1"/>
              </a:lnSpc>
            </a:pPr>
            <a:r>
              <a:rPr lang="en-US" sz="8236" spc="-485" dirty="0">
                <a:solidFill>
                  <a:srgbClr val="FFFFFF"/>
                </a:solidFill>
                <a:latin typeface="Montserrat Ultra-Bold Italics"/>
              </a:rPr>
              <a:t>MISSION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A89FD1B-579B-5FE5-8E7F-BE8CDBF3AC97}"/>
              </a:ext>
            </a:extLst>
          </p:cNvPr>
          <p:cNvSpPr txBox="1"/>
          <p:nvPr/>
        </p:nvSpPr>
        <p:spPr>
          <a:xfrm>
            <a:off x="1483108" y="1870447"/>
            <a:ext cx="3824986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49" dirty="0">
                <a:solidFill>
                  <a:srgbClr val="212423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A4BB9E8-6BDF-2C6A-CC4F-5F3419D2DD87}"/>
              </a:ext>
            </a:extLst>
          </p:cNvPr>
          <p:cNvSpPr txBox="1"/>
          <p:nvPr/>
        </p:nvSpPr>
        <p:spPr>
          <a:xfrm>
            <a:off x="13033446" y="7689578"/>
            <a:ext cx="3824986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49">
                <a:solidFill>
                  <a:srgbClr val="212423"/>
                </a:solidFill>
                <a:latin typeface="Montserrat"/>
              </a:rPr>
              <a:t>To create your own, choose a topic that interests you.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82D495D-3574-E9E0-5148-889CD9497C31}"/>
              </a:ext>
            </a:extLst>
          </p:cNvPr>
          <p:cNvSpPr txBox="1"/>
          <p:nvPr/>
        </p:nvSpPr>
        <p:spPr>
          <a:xfrm>
            <a:off x="1646003" y="1000125"/>
            <a:ext cx="3499197" cy="46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2941" spc="58" dirty="0">
                <a:solidFill>
                  <a:srgbClr val="FFFFFF"/>
                </a:solidFill>
                <a:latin typeface="Montserrat Ultra-Bold"/>
              </a:rPr>
              <a:t>Key Activities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35C9818-F3B3-4D16-098F-FE9E816E024A}"/>
              </a:ext>
            </a:extLst>
          </p:cNvPr>
          <p:cNvSpPr txBox="1"/>
          <p:nvPr/>
        </p:nvSpPr>
        <p:spPr>
          <a:xfrm>
            <a:off x="13033446" y="5760771"/>
            <a:ext cx="3824986" cy="141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2941" spc="58" dirty="0">
                <a:solidFill>
                  <a:srgbClr val="FFFFFF"/>
                </a:solidFill>
                <a:latin typeface="Montserrat Ultra-Bold"/>
              </a:rPr>
              <a:t>Geographical Location (Area of Operation)</a:t>
            </a:r>
          </a:p>
        </p:txBody>
      </p:sp>
    </p:spTree>
    <p:extLst>
      <p:ext uri="{BB962C8B-B14F-4D97-AF65-F5344CB8AC3E}">
        <p14:creationId xmlns:p14="http://schemas.microsoft.com/office/powerpoint/2010/main" val="307315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1EC6D-707C-7D5C-ED08-7C86BBC32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D1D6C-34E0-9B33-8DE0-45C813C96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89257-A8FE-8825-F820-DAF3B76766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62E09-CE94-9E18-ADDB-A64513B667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F6029-2405-437C-F1B9-31C82950D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D851C-CB78-1EAE-C139-AACC2328E2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82D4C-04DE-B780-62B4-351F3B81B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BDACF-50CF-2181-46A9-1D60AE01B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F184A-ACF7-62DF-3D8C-A344F0CB4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64DB0-8F7A-EA68-3296-9BFB65FB3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4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541F3-BEAD-3D51-8072-C5936CFBF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AE49-3685-635C-D0DB-6930669BC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6A5E6F7-4D0A-44AD-14D6-F4A63CC2A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28483"/>
              </p:ext>
            </p:extLst>
          </p:nvPr>
        </p:nvGraphicFramePr>
        <p:xfrm>
          <a:off x="2157836" y="2562561"/>
          <a:ext cx="13972327" cy="6262014"/>
        </p:xfrm>
        <a:graphic>
          <a:graphicData uri="http://schemas.openxmlformats.org/drawingml/2006/table">
            <a:tbl>
              <a:tblPr/>
              <a:tblGrid>
                <a:gridCol w="131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2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0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8"/>
                        </a:lnSpc>
                        <a:defRPr/>
                      </a:pPr>
                      <a:r>
                        <a:rPr lang="en-US" sz="2277" dirty="0">
                          <a:solidFill>
                            <a:srgbClr val="FFFFFF"/>
                          </a:solidFill>
                          <a:latin typeface="Montserrat Ultra-Bold"/>
                        </a:rPr>
                        <a:t>Monday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8"/>
                        </a:lnSpc>
                        <a:defRPr/>
                      </a:pPr>
                      <a:r>
                        <a:rPr lang="en-US" sz="2277">
                          <a:solidFill>
                            <a:srgbClr val="FFFFFF"/>
                          </a:solidFill>
                          <a:latin typeface="Montserrat Ultra-Bold"/>
                        </a:rPr>
                        <a:t>Tuesday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8"/>
                        </a:lnSpc>
                        <a:defRPr/>
                      </a:pPr>
                      <a:r>
                        <a:rPr lang="en-US" sz="2277">
                          <a:solidFill>
                            <a:srgbClr val="FFFFFF"/>
                          </a:solidFill>
                          <a:latin typeface="Montserrat Ultra-Bold"/>
                        </a:rPr>
                        <a:t>Wednesday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8"/>
                        </a:lnSpc>
                        <a:defRPr/>
                      </a:pPr>
                      <a:r>
                        <a:rPr lang="en-US" sz="2277">
                          <a:solidFill>
                            <a:srgbClr val="FFFFFF"/>
                          </a:solidFill>
                          <a:latin typeface="Montserrat Ultra-Bold"/>
                        </a:rPr>
                        <a:t>Thursday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8"/>
                        </a:lnSpc>
                        <a:defRPr/>
                      </a:pPr>
                      <a:r>
                        <a:rPr lang="en-US" sz="2277">
                          <a:solidFill>
                            <a:srgbClr val="FFFFFF"/>
                          </a:solidFill>
                          <a:latin typeface="Montserrat Ultra-Bold"/>
                        </a:rPr>
                        <a:t>Friday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524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524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524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524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669">
                <a:tc>
                  <a:txBody>
                    <a:bodyPr/>
                    <a:lstStyle/>
                    <a:p>
                      <a:pPr algn="ctr">
                        <a:lnSpc>
                          <a:spcPts val="2524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 dirty="0"/>
                    </a:p>
                  </a:txBody>
                  <a:tcPr marL="195896" marR="195896" marT="195896" marB="195896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68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6AFB2-A608-8DBA-C4C6-7F9F08D05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42670-BF97-275F-5325-0548767E6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63A4F-94B5-3749-225E-7DDAE88A00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1438C-28B3-A336-0B7E-83A011E6E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97EFD-7CBC-17F0-5CC0-D81017B67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E2662-434D-28BC-DBC5-6CD32ACFF3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EA98A-73C5-E9F5-243C-2E4C3FDD4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E9449-ECAA-8203-1AE6-54416E205F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70F708-39C8-0796-56BF-ED980771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7005F2B-5C79-4A1F-A10C-78F608D49939}"/>
              </a:ext>
            </a:extLst>
          </p:cNvPr>
          <p:cNvSpPr/>
          <p:nvPr/>
        </p:nvSpPr>
        <p:spPr>
          <a:xfrm>
            <a:off x="11303495" y="4611717"/>
            <a:ext cx="631624" cy="631624"/>
          </a:xfrm>
          <a:custGeom>
            <a:avLst/>
            <a:gdLst/>
            <a:ahLst/>
            <a:cxnLst/>
            <a:rect l="l" t="t" r="r" b="b"/>
            <a:pathLst>
              <a:path w="631624" h="631624">
                <a:moveTo>
                  <a:pt x="0" y="0"/>
                </a:moveTo>
                <a:lnTo>
                  <a:pt x="631624" y="0"/>
                </a:lnTo>
                <a:lnTo>
                  <a:pt x="631624" y="631625"/>
                </a:lnTo>
                <a:lnTo>
                  <a:pt x="0" y="631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05D0BA1-9D47-4CF4-D3D1-4812918DDBD9}"/>
              </a:ext>
            </a:extLst>
          </p:cNvPr>
          <p:cNvSpPr/>
          <p:nvPr/>
        </p:nvSpPr>
        <p:spPr>
          <a:xfrm>
            <a:off x="11359267" y="5592345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59"/>
                </a:lnTo>
                <a:lnTo>
                  <a:pt x="0" y="710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E8BCDFB-BCF0-789A-7E42-915AE9C073B4}"/>
              </a:ext>
            </a:extLst>
          </p:cNvPr>
          <p:cNvSpPr/>
          <p:nvPr/>
        </p:nvSpPr>
        <p:spPr>
          <a:xfrm>
            <a:off x="11351735" y="3545746"/>
            <a:ext cx="713547" cy="713547"/>
          </a:xfrm>
          <a:custGeom>
            <a:avLst/>
            <a:gdLst/>
            <a:ahLst/>
            <a:cxnLst/>
            <a:rect l="l" t="t" r="r" b="b"/>
            <a:pathLst>
              <a:path w="713547" h="713547">
                <a:moveTo>
                  <a:pt x="0" y="0"/>
                </a:moveTo>
                <a:lnTo>
                  <a:pt x="713547" y="0"/>
                </a:lnTo>
                <a:lnTo>
                  <a:pt x="713547" y="713546"/>
                </a:lnTo>
                <a:lnTo>
                  <a:pt x="0" y="71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7C54C8B-8EC4-CE5B-A722-A3953761E94E}"/>
              </a:ext>
            </a:extLst>
          </p:cNvPr>
          <p:cNvSpPr txBox="1"/>
          <p:nvPr/>
        </p:nvSpPr>
        <p:spPr>
          <a:xfrm>
            <a:off x="12249683" y="3390433"/>
            <a:ext cx="493968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 dirty="0">
                <a:solidFill>
                  <a:srgbClr val="FFFFFF"/>
                </a:solidFill>
                <a:latin typeface="Montserrat"/>
              </a:rPr>
              <a:t>Penn GSE | Department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6D1BAC6-F97A-F2A4-BE17-9B980800BC8D}"/>
              </a:ext>
            </a:extLst>
          </p:cNvPr>
          <p:cNvSpPr txBox="1"/>
          <p:nvPr/>
        </p:nvSpPr>
        <p:spPr>
          <a:xfrm>
            <a:off x="12319617" y="4494142"/>
            <a:ext cx="2815795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 dirty="0">
                <a:solidFill>
                  <a:srgbClr val="FFFFFF"/>
                </a:solidFill>
                <a:latin typeface="Montserrat"/>
              </a:rPr>
              <a:t>+123-456-7890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14C54C7F-FB56-B60F-9CA5-4017C9D9F4D2}"/>
              </a:ext>
            </a:extLst>
          </p:cNvPr>
          <p:cNvSpPr txBox="1"/>
          <p:nvPr/>
        </p:nvSpPr>
        <p:spPr>
          <a:xfrm>
            <a:off x="12319617" y="5514337"/>
            <a:ext cx="493968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</a:rPr>
              <a:t>gse.upenn.edu</a:t>
            </a:r>
          </a:p>
        </p:txBody>
      </p:sp>
    </p:spTree>
    <p:extLst>
      <p:ext uri="{BB962C8B-B14F-4D97-AF65-F5344CB8AC3E}">
        <p14:creationId xmlns:p14="http://schemas.microsoft.com/office/powerpoint/2010/main" val="140598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EB6729-0045-CEE5-980A-336FCD3EB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EE7B0-7BEB-65CC-7100-8388E8E90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8158A-3A88-7B64-50BF-5A5CC4112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the icon in the center of the placeholder frame to the right to add an image in the shape of the frame.</a:t>
            </a:r>
          </a:p>
          <a:p>
            <a:r>
              <a:rPr lang="en-US" dirty="0"/>
              <a:t>Then replace this text with your own!</a:t>
            </a:r>
          </a:p>
        </p:txBody>
      </p:sp>
    </p:spTree>
    <p:extLst>
      <p:ext uri="{BB962C8B-B14F-4D97-AF65-F5344CB8AC3E}">
        <p14:creationId xmlns:p14="http://schemas.microsoft.com/office/powerpoint/2010/main" val="428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80EE3-835C-FC1C-3E67-C70C294E5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145DC-2A78-75F6-D41B-2D0ECFA67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1ADAF-B33F-E81F-FF08-B96EA2EFC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91792-D7E8-F372-4059-6A544DC73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D1379B2-B2DF-06A1-E5B2-628CDD29B128}"/>
              </a:ext>
            </a:extLst>
          </p:cNvPr>
          <p:cNvSpPr txBox="1">
            <a:spLocks/>
          </p:cNvSpPr>
          <p:nvPr/>
        </p:nvSpPr>
        <p:spPr>
          <a:xfrm>
            <a:off x="2071688" y="6500813"/>
            <a:ext cx="2643187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40" b="1" i="0" kern="1200" spc="60" baseline="0">
                <a:solidFill>
                  <a:srgbClr val="263F6B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Mission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6BD8542-4021-013E-DA41-8E5387308DBD}"/>
              </a:ext>
            </a:extLst>
          </p:cNvPr>
          <p:cNvSpPr txBox="1">
            <a:spLocks/>
          </p:cNvSpPr>
          <p:nvPr/>
        </p:nvSpPr>
        <p:spPr>
          <a:xfrm>
            <a:off x="8000999" y="6515101"/>
            <a:ext cx="2643187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40" b="1" i="0" kern="1200" spc="60" baseline="0">
                <a:solidFill>
                  <a:srgbClr val="263F6B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Our Vision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E7BD8DE-E490-2803-D3C9-3CF529FB764C}"/>
              </a:ext>
            </a:extLst>
          </p:cNvPr>
          <p:cNvSpPr txBox="1">
            <a:spLocks/>
          </p:cNvSpPr>
          <p:nvPr/>
        </p:nvSpPr>
        <p:spPr>
          <a:xfrm>
            <a:off x="13811249" y="6500813"/>
            <a:ext cx="2643187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40" b="1" i="0" kern="1200" spc="60" baseline="0">
                <a:solidFill>
                  <a:srgbClr val="263F6B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Our Goals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41BFD0-228A-EB2F-6310-A74272A1F1A4}"/>
              </a:ext>
            </a:extLst>
          </p:cNvPr>
          <p:cNvGrpSpPr/>
          <p:nvPr/>
        </p:nvGrpSpPr>
        <p:grpSpPr>
          <a:xfrm>
            <a:off x="1082240" y="7132671"/>
            <a:ext cx="4626722" cy="1810294"/>
            <a:chOff x="0" y="0"/>
            <a:chExt cx="1687841" cy="6604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0C845BA-96C9-BCA3-C292-D270AAD5F25A}"/>
                </a:ext>
              </a:extLst>
            </p:cNvPr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002C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CCA8AC-FF4D-51B7-D45C-74ADF7F12610}"/>
              </a:ext>
            </a:extLst>
          </p:cNvPr>
          <p:cNvGrpSpPr/>
          <p:nvPr/>
        </p:nvGrpSpPr>
        <p:grpSpPr>
          <a:xfrm>
            <a:off x="6830639" y="7132671"/>
            <a:ext cx="4626722" cy="1810294"/>
            <a:chOff x="0" y="0"/>
            <a:chExt cx="1687841" cy="6604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B464F7A-89F6-ACA4-3EBC-4161A48D3773}"/>
                </a:ext>
              </a:extLst>
            </p:cNvPr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002C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91BCB3-6956-5157-F3EE-238E73B68B96}"/>
              </a:ext>
            </a:extLst>
          </p:cNvPr>
          <p:cNvGrpSpPr/>
          <p:nvPr/>
        </p:nvGrpSpPr>
        <p:grpSpPr>
          <a:xfrm>
            <a:off x="12579038" y="7132671"/>
            <a:ext cx="4626722" cy="1810294"/>
            <a:chOff x="0" y="0"/>
            <a:chExt cx="1687841" cy="6604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88B332A-DDE7-BAC8-07BD-131BF9966ACE}"/>
                </a:ext>
              </a:extLst>
            </p:cNvPr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002C7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5E267BE-4F2D-74D2-9868-A1BB6412145E}"/>
              </a:ext>
            </a:extLst>
          </p:cNvPr>
          <p:cNvSpPr txBox="1">
            <a:spLocks/>
          </p:cNvSpPr>
          <p:nvPr/>
        </p:nvSpPr>
        <p:spPr>
          <a:xfrm>
            <a:off x="1685925" y="7329488"/>
            <a:ext cx="3414712" cy="1357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99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create your own, choose a topic that interests you.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7084DF2-939D-29C5-DACA-CC36674FC009}"/>
              </a:ext>
            </a:extLst>
          </p:cNvPr>
          <p:cNvSpPr txBox="1">
            <a:spLocks/>
          </p:cNvSpPr>
          <p:nvPr/>
        </p:nvSpPr>
        <p:spPr>
          <a:xfrm>
            <a:off x="7436643" y="7329488"/>
            <a:ext cx="3414712" cy="1357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99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 create your own, choose a topic that interests you.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7C1387-3292-CBCE-B0FD-BDB812D1F583}"/>
              </a:ext>
            </a:extLst>
          </p:cNvPr>
          <p:cNvSpPr txBox="1">
            <a:spLocks/>
          </p:cNvSpPr>
          <p:nvPr/>
        </p:nvSpPr>
        <p:spPr>
          <a:xfrm>
            <a:off x="13187361" y="7329488"/>
            <a:ext cx="3414712" cy="1357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99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 create your own, choose a topic that interests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1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512B84-785E-BA63-317D-7FE3ED0BA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393BA-8DD2-F165-6974-410BD87464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C6F1E-0762-D1DA-6E3E-9F3E9EC05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2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1B8DC-D679-276C-F925-76F1F1B56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E3DA5-CB04-7887-74D1-674C916F0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BFA26-ECC8-B330-274D-C93C4DA2B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1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54FB-8682-2B30-7B66-F8D5FFC5C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0649" y="1813760"/>
            <a:ext cx="13204825" cy="9596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C848-A18B-14C6-1002-D58AC55E8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E226-716B-0A8B-B662-1D84F6F88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15B3D-D04B-774B-B419-E0148470F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3A0EB3-3314-0E23-0841-F9E92F0697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37658-46A1-4D51-4069-E01FDC509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30BBDBC-EC28-CFA8-4871-D30510D24161}"/>
              </a:ext>
            </a:extLst>
          </p:cNvPr>
          <p:cNvGrpSpPr/>
          <p:nvPr/>
        </p:nvGrpSpPr>
        <p:grpSpPr>
          <a:xfrm>
            <a:off x="2427138" y="5496512"/>
            <a:ext cx="4113110" cy="2903329"/>
            <a:chOff x="0" y="0"/>
            <a:chExt cx="1500474" cy="105914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8E09B8-E7DC-F5E0-A816-EB0400889C41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3ECACC14-3A50-4DA1-01B7-C44F12048AD2}"/>
              </a:ext>
            </a:extLst>
          </p:cNvPr>
          <p:cNvSpPr/>
          <p:nvPr/>
        </p:nvSpPr>
        <p:spPr>
          <a:xfrm>
            <a:off x="3021258" y="3338845"/>
            <a:ext cx="2924870" cy="2924869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2C22E-7953-903A-4640-3B7102B090A3}"/>
              </a:ext>
            </a:extLst>
          </p:cNvPr>
          <p:cNvGrpSpPr/>
          <p:nvPr/>
        </p:nvGrpSpPr>
        <p:grpSpPr>
          <a:xfrm>
            <a:off x="7016498" y="5496513"/>
            <a:ext cx="4113110" cy="2903330"/>
            <a:chOff x="0" y="0"/>
            <a:chExt cx="1500474" cy="105914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FC6399-59BE-1AE6-6B40-05CB73E32598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7">
            <a:extLst>
              <a:ext uri="{FF2B5EF4-FFF2-40B4-BE49-F238E27FC236}">
                <a16:creationId xmlns:a16="http://schemas.microsoft.com/office/drawing/2014/main" id="{08B80E09-EB39-FB2D-F038-9DABF6A21FE2}"/>
              </a:ext>
            </a:extLst>
          </p:cNvPr>
          <p:cNvSpPr/>
          <p:nvPr/>
        </p:nvSpPr>
        <p:spPr>
          <a:xfrm>
            <a:off x="7610618" y="3257898"/>
            <a:ext cx="2924870" cy="29248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581D2631-ECF4-7C9A-F14D-E26599113C74}"/>
              </a:ext>
            </a:extLst>
          </p:cNvPr>
          <p:cNvGrpSpPr/>
          <p:nvPr/>
        </p:nvGrpSpPr>
        <p:grpSpPr>
          <a:xfrm>
            <a:off x="11601272" y="5496513"/>
            <a:ext cx="4113110" cy="2903330"/>
            <a:chOff x="0" y="0"/>
            <a:chExt cx="1500474" cy="1059142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CF053EC-7DB9-3995-0F78-B09B3E959D72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5">
            <a:extLst>
              <a:ext uri="{FF2B5EF4-FFF2-40B4-BE49-F238E27FC236}">
                <a16:creationId xmlns:a16="http://schemas.microsoft.com/office/drawing/2014/main" id="{E2E27F34-F9DC-4C3C-5A8C-1924A97ACB05}"/>
              </a:ext>
            </a:extLst>
          </p:cNvPr>
          <p:cNvSpPr/>
          <p:nvPr/>
        </p:nvSpPr>
        <p:spPr>
          <a:xfrm>
            <a:off x="12195392" y="3257898"/>
            <a:ext cx="2924870" cy="29248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CD4E0B03-65C2-9103-329F-A123BB3B03FC}"/>
              </a:ext>
            </a:extLst>
          </p:cNvPr>
          <p:cNvSpPr txBox="1">
            <a:spLocks/>
          </p:cNvSpPr>
          <p:nvPr/>
        </p:nvSpPr>
        <p:spPr>
          <a:xfrm>
            <a:off x="2427138" y="6182768"/>
            <a:ext cx="4113110" cy="458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Dean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B852E916-AA1D-2908-959F-86083D01CB2E}"/>
              </a:ext>
            </a:extLst>
          </p:cNvPr>
          <p:cNvSpPr txBox="1">
            <a:spLocks/>
          </p:cNvSpPr>
          <p:nvPr/>
        </p:nvSpPr>
        <p:spPr>
          <a:xfrm>
            <a:off x="2427138" y="6862456"/>
            <a:ext cx="4113110" cy="12112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25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replace headshot above, right click and select “Change Picture”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03D3A1E5-71B3-30EC-BC0C-987F8AE9533B}"/>
              </a:ext>
            </a:extLst>
          </p:cNvPr>
          <p:cNvSpPr txBox="1">
            <a:spLocks/>
          </p:cNvSpPr>
          <p:nvPr/>
        </p:nvSpPr>
        <p:spPr>
          <a:xfrm>
            <a:off x="7016498" y="6182754"/>
            <a:ext cx="4113110" cy="458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Director</a:t>
            </a:r>
            <a:endParaRPr lang="en-US" dirty="0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E30881DD-3275-12CE-E980-1DF54FFDBE89}"/>
              </a:ext>
            </a:extLst>
          </p:cNvPr>
          <p:cNvSpPr txBox="1">
            <a:spLocks/>
          </p:cNvSpPr>
          <p:nvPr/>
        </p:nvSpPr>
        <p:spPr>
          <a:xfrm>
            <a:off x="7016498" y="6862442"/>
            <a:ext cx="4113110" cy="12112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25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replace headshot above, right click and select “Change Picture”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D2BDA0E7-F3A5-BC3E-16F5-F0C0046EA3E8}"/>
              </a:ext>
            </a:extLst>
          </p:cNvPr>
          <p:cNvSpPr txBox="1">
            <a:spLocks/>
          </p:cNvSpPr>
          <p:nvPr/>
        </p:nvSpPr>
        <p:spPr>
          <a:xfrm>
            <a:off x="11601272" y="6182753"/>
            <a:ext cx="4113110" cy="458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Assistant Director</a:t>
            </a:r>
            <a:endParaRPr lang="en-US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9F069B88-B99E-BCBD-B120-04A4AEC2B143}"/>
              </a:ext>
            </a:extLst>
          </p:cNvPr>
          <p:cNvSpPr txBox="1">
            <a:spLocks/>
          </p:cNvSpPr>
          <p:nvPr/>
        </p:nvSpPr>
        <p:spPr>
          <a:xfrm>
            <a:off x="11601272" y="6862442"/>
            <a:ext cx="4113110" cy="12112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25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 spc="50" baseline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replace headshot above, right click and select “Change Picture”</a:t>
            </a:r>
          </a:p>
        </p:txBody>
      </p:sp>
      <p:pic>
        <p:nvPicPr>
          <p:cNvPr id="29" name="Picture 28" descr="A person with grey hair and beard&#10;&#10;Description automatically generated">
            <a:extLst>
              <a:ext uri="{FF2B5EF4-FFF2-40B4-BE49-F238E27FC236}">
                <a16:creationId xmlns:a16="http://schemas.microsoft.com/office/drawing/2014/main" id="{BE64669D-083F-1628-9D51-FEECA70EF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08" y="3652594"/>
            <a:ext cx="2299113" cy="2299113"/>
          </a:xfrm>
          <a:prstGeom prst="ellipse">
            <a:avLst/>
          </a:prstGeom>
        </p:spPr>
      </p:pic>
      <p:pic>
        <p:nvPicPr>
          <p:cNvPr id="30" name="Picture 29" descr="A person with grey hair and beard&#10;&#10;Description automatically generated">
            <a:extLst>
              <a:ext uri="{FF2B5EF4-FFF2-40B4-BE49-F238E27FC236}">
                <a16:creationId xmlns:a16="http://schemas.microsoft.com/office/drawing/2014/main" id="{EB4B2A2A-0D0A-5BF1-95DE-BCEF1AAD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496" y="3583401"/>
            <a:ext cx="2299113" cy="2299113"/>
          </a:xfrm>
          <a:prstGeom prst="ellipse">
            <a:avLst/>
          </a:prstGeom>
        </p:spPr>
      </p:pic>
      <p:pic>
        <p:nvPicPr>
          <p:cNvPr id="31" name="Picture 30" descr="A person with grey hair and beard&#10;&#10;Description automatically generated">
            <a:extLst>
              <a:ext uri="{FF2B5EF4-FFF2-40B4-BE49-F238E27FC236}">
                <a16:creationId xmlns:a16="http://schemas.microsoft.com/office/drawing/2014/main" id="{F7159114-F5E9-B7B2-73AE-221CEA1C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270" y="3583401"/>
            <a:ext cx="2299113" cy="22991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478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C04ED-B3A7-B719-BF90-F5F41EA65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8325-AED6-4BDE-24C8-C1A6955C9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DB6D30F-4B23-4B41-CFE0-30DCB0E8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23" y="72024"/>
            <a:ext cx="10039930" cy="99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9429"/>
      </p:ext>
    </p:extLst>
  </p:cSld>
  <p:clrMapOvr>
    <a:masterClrMapping/>
  </p:clrMapOvr>
</p:sld>
</file>

<file path=ppt/theme/theme1.xml><?xml version="1.0" encoding="utf-8"?>
<a:theme xmlns:a="http://schemas.openxmlformats.org/drawingml/2006/main" name="Penn GSE Titl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Penn GSE Body 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Penn GSE  Body 9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Penn GSE Clos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nn GSE Agend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enn GSE Body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Penn GSE Body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enn GSE Body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enn GSE Body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enn GSE Body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enn GSE Body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enn GSE Body 7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233</Words>
  <Application>Microsoft Macintosh PowerPoint</Application>
  <PresentationFormat>Custom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Aptos</vt:lpstr>
      <vt:lpstr>Arial</vt:lpstr>
      <vt:lpstr>Montserrat</vt:lpstr>
      <vt:lpstr>Montserrat Bold</vt:lpstr>
      <vt:lpstr>Montserrat SemiBold</vt:lpstr>
      <vt:lpstr>Montserrat Ultra-Bold</vt:lpstr>
      <vt:lpstr>Montserrat Ultra-Bold Italics</vt:lpstr>
      <vt:lpstr>Penn GSE Title</vt:lpstr>
      <vt:lpstr>Penn GSE Agenda</vt:lpstr>
      <vt:lpstr>Penn GSE Body 1</vt:lpstr>
      <vt:lpstr>Penn GSE Body 2</vt:lpstr>
      <vt:lpstr>Penn GSE Body 3</vt:lpstr>
      <vt:lpstr>Penn GSE Body 4</vt:lpstr>
      <vt:lpstr>Penn GSE Body 5</vt:lpstr>
      <vt:lpstr>Penn GSE Body 6</vt:lpstr>
      <vt:lpstr>Penn GSE Body 7</vt:lpstr>
      <vt:lpstr>Penn GSE Body 8</vt:lpstr>
      <vt:lpstr>Penn GSE  Body 9</vt:lpstr>
      <vt:lpstr>Penn GSE Closing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D'Ippolito, Matthew</dc:creator>
  <cp:lastModifiedBy>D'Ippolito, Matthew</cp:lastModifiedBy>
  <cp:revision>5</cp:revision>
  <dcterms:created xsi:type="dcterms:W3CDTF">2024-02-12T14:53:46Z</dcterms:created>
  <dcterms:modified xsi:type="dcterms:W3CDTF">2024-03-19T20:31:30Z</dcterms:modified>
</cp:coreProperties>
</file>