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7" r:id="rId2"/>
    <p:sldMasterId id="2147483688" r:id="rId3"/>
  </p:sldMasterIdLst>
  <p:sldIdLst>
    <p:sldId id="256" r:id="rId4"/>
    <p:sldId id="258" r:id="rId5"/>
    <p:sldId id="260" r:id="rId6"/>
    <p:sldId id="271" r:id="rId7"/>
    <p:sldId id="261" r:id="rId8"/>
    <p:sldId id="262" r:id="rId9"/>
    <p:sldId id="263" r:id="rId10"/>
    <p:sldId id="268" r:id="rId11"/>
    <p:sldId id="265" r:id="rId12"/>
    <p:sldId id="266" r:id="rId13"/>
    <p:sldId id="267" r:id="rId14"/>
    <p:sldId id="264" r:id="rId15"/>
    <p:sldId id="272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0533"/>
    <a:srgbClr val="415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0"/>
    <p:restoredTop sz="94665"/>
  </p:normalViewPr>
  <p:slideViewPr>
    <p:cSldViewPr snapToGrid="0" snapToObjects="1">
      <p:cViewPr varScale="1">
        <p:scale>
          <a:sx n="107" d="100"/>
          <a:sy n="107" d="100"/>
        </p:scale>
        <p:origin x="15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7486" y="2220913"/>
            <a:ext cx="8829676" cy="1200148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71774" y="3602038"/>
            <a:ext cx="7896226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OF PRESENTER</a:t>
            </a:r>
          </a:p>
          <a:p>
            <a:r>
              <a:rPr lang="en-US" dirty="0"/>
              <a:t>TITLE OF PRESENTER</a:t>
            </a:r>
          </a:p>
        </p:txBody>
      </p:sp>
      <p:pic>
        <p:nvPicPr>
          <p:cNvPr id="10" name="Picture 9" descr="A picture containing pallette, vector graphics&#10;&#10;Description automatically generated">
            <a:extLst>
              <a:ext uri="{FF2B5EF4-FFF2-40B4-BE49-F238E27FC236}">
                <a16:creationId xmlns:a16="http://schemas.microsoft.com/office/drawing/2014/main" id="{387E90FF-0919-BBA9-EEE5-E02684CE0B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7486" y="1656562"/>
            <a:ext cx="368300" cy="1905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377E7BD-BC2D-05D4-3938-67AC4A216F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57486" y="885038"/>
            <a:ext cx="6169025" cy="701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55080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33F3-7498-4449-2684-17D168178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3896"/>
            <a:ext cx="10515600" cy="9345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72E5E-A86D-AD34-6D40-729C91A0E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7B5A2-C15D-DAC4-091B-2862DFB6A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9304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C2998-E8AF-D2E9-0F13-8EA2CEB2E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1CFBC-F18A-7F60-9286-86D8929F6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BFD5F-49EF-1C73-C729-5A83C8C91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2DCC94-DEAD-B5B1-B988-6AE268C93B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2274A0-1885-5B74-68E9-FB5FED2F2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6122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A2D7A-E382-A9DF-5F37-27976FA58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6365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39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1092D-488C-ED65-1B34-A419546D8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C5B27-138E-851B-5979-3C5931D93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9B878-6009-BC7A-D2F4-3FF1F14E7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126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05822-77C4-EA40-0EA4-D5B46FAD7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62B870-F891-1E97-B8EF-B1D8F0F1B3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CE4884-AF03-1977-0549-90AA8B42B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8357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42CBD-C13F-5690-1130-1C20C351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14CFB1-A4AB-7600-BED3-9FDF482AA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0800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FBC1DF-0494-2214-FF7D-4387685667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408BC-ECE5-26A3-685C-EACEB3F62E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057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41640932-CDC0-C7D1-9DE9-93BDFEED4B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-13916"/>
            <a:ext cx="12204014" cy="6871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1720" y="2514076"/>
            <a:ext cx="935736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1720" y="3638979"/>
            <a:ext cx="9361594" cy="628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2EA58FB-F284-6FD8-FB40-17709190E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5679"/>
          <a:stretch/>
        </p:blipFill>
        <p:spPr>
          <a:xfrm>
            <a:off x="6350" y="5967306"/>
            <a:ext cx="12179300" cy="982133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63D4BD40-7874-9132-77CC-D180D06DF8A7}"/>
              </a:ext>
            </a:extLst>
          </p:cNvPr>
          <p:cNvSpPr txBox="1">
            <a:spLocks/>
          </p:cNvSpPr>
          <p:nvPr userDrawn="1"/>
        </p:nvSpPr>
        <p:spPr>
          <a:xfrm>
            <a:off x="465667" y="6359160"/>
            <a:ext cx="5164666" cy="1571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b="1" i="1" dirty="0">
                <a:solidFill>
                  <a:schemeClr val="bg1"/>
                </a:solidFill>
                <a:latin typeface="Montserrat" pitchFamily="2" charset="77"/>
              </a:rPr>
              <a:t>UNIVERSITY OF PENNSYLVANIA GRADUATE SCHOOL OF EDUCATION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4CBA8A5-3199-721E-474D-44E3B02BDCBE}"/>
              </a:ext>
            </a:extLst>
          </p:cNvPr>
          <p:cNvSpPr txBox="1">
            <a:spLocks/>
          </p:cNvSpPr>
          <p:nvPr userDrawn="1"/>
        </p:nvSpPr>
        <p:spPr>
          <a:xfrm>
            <a:off x="5943600" y="5992706"/>
            <a:ext cx="313268" cy="3857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E7756E4C-F3DE-D645-B7CB-40D1421CF450}" type="slidenum">
              <a:rPr lang="en-US" sz="1200" smtClean="0">
                <a:solidFill>
                  <a:schemeClr val="bg1"/>
                </a:solidFill>
                <a:latin typeface="Garamond" panose="02020404030301010803" pitchFamily="18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411E69C-8A41-EEF1-CE46-446DA39C53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243" y="2499360"/>
            <a:ext cx="1554162" cy="1139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pPr lvl="0"/>
            <a:r>
              <a:rPr lang="en-US" dirty="0"/>
              <a:t>01\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030D197-BEED-24BF-1FFA-ED06EF60C03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431279" y="6328680"/>
            <a:ext cx="5295053" cy="2490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100" b="1" i="1" spc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 OR 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709833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 with laptops&#10;&#10;Description automatically generated">
            <a:extLst>
              <a:ext uri="{FF2B5EF4-FFF2-40B4-BE49-F238E27FC236}">
                <a16:creationId xmlns:a16="http://schemas.microsoft.com/office/drawing/2014/main" id="{51C96991-CBAF-FCDA-7E79-B8E9E11561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1720" y="2300716"/>
            <a:ext cx="935736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1720" y="3638979"/>
            <a:ext cx="9361594" cy="628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2EA58FB-F284-6FD8-FB40-17709190E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5679"/>
          <a:stretch/>
        </p:blipFill>
        <p:spPr>
          <a:xfrm>
            <a:off x="6350" y="5967306"/>
            <a:ext cx="12179300" cy="982133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63D4BD40-7874-9132-77CC-D180D06DF8A7}"/>
              </a:ext>
            </a:extLst>
          </p:cNvPr>
          <p:cNvSpPr txBox="1">
            <a:spLocks/>
          </p:cNvSpPr>
          <p:nvPr userDrawn="1"/>
        </p:nvSpPr>
        <p:spPr>
          <a:xfrm>
            <a:off x="465667" y="6359160"/>
            <a:ext cx="5164666" cy="1571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i="1" dirty="0">
                <a:solidFill>
                  <a:schemeClr val="bg1"/>
                </a:solidFill>
                <a:latin typeface="+mn-lt"/>
              </a:rPr>
              <a:t>UNIVERSITY OF PENNSYLVANIA GRADUATE SCHOOL OF EDUCATION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4CBA8A5-3199-721E-474D-44E3B02BDCBE}"/>
              </a:ext>
            </a:extLst>
          </p:cNvPr>
          <p:cNvSpPr txBox="1">
            <a:spLocks/>
          </p:cNvSpPr>
          <p:nvPr userDrawn="1"/>
        </p:nvSpPr>
        <p:spPr>
          <a:xfrm>
            <a:off x="5943600" y="5992706"/>
            <a:ext cx="313268" cy="3857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E7756E4C-F3DE-D645-B7CB-40D1421CF450}" type="slidenum">
              <a:rPr lang="en-US" sz="1200" smtClean="0">
                <a:solidFill>
                  <a:schemeClr val="bg1"/>
                </a:solidFill>
                <a:latin typeface="Garamond" panose="02020404030301010803" pitchFamily="18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411E69C-8A41-EEF1-CE46-446DA39C53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243" y="2499360"/>
            <a:ext cx="1554162" cy="1139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pPr lvl="0"/>
            <a:r>
              <a:rPr lang="en-US" dirty="0"/>
              <a:t>02\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A94746-DE3B-B7F7-AF97-95905113964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431279" y="6328680"/>
            <a:ext cx="5295053" cy="2490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100" b="1" i="1" spc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 OR 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2328573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2EA58FB-F284-6FD8-FB40-17709190E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5679"/>
          <a:stretch/>
        </p:blipFill>
        <p:spPr>
          <a:xfrm>
            <a:off x="6350" y="6043506"/>
            <a:ext cx="12179300" cy="98213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4CBA8A5-3199-721E-474D-44E3B02BDCBE}"/>
              </a:ext>
            </a:extLst>
          </p:cNvPr>
          <p:cNvSpPr txBox="1">
            <a:spLocks/>
          </p:cNvSpPr>
          <p:nvPr userDrawn="1"/>
        </p:nvSpPr>
        <p:spPr>
          <a:xfrm>
            <a:off x="5943600" y="6053666"/>
            <a:ext cx="313268" cy="3857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E7756E4C-F3DE-D645-B7CB-40D1421CF450}" type="slidenum">
              <a:rPr lang="en-US" sz="1200" smtClean="0">
                <a:solidFill>
                  <a:schemeClr val="bg1"/>
                </a:solidFill>
                <a:latin typeface="Garamond" panose="02020404030301010803" pitchFamily="18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A94746-DE3B-B7F7-AF97-95905113964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431279" y="6328680"/>
            <a:ext cx="5295053" cy="2490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100" b="1" i="1" spc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 OR DEPARTMENT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1720" y="2300716"/>
            <a:ext cx="935736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1720" y="3638979"/>
            <a:ext cx="9361594" cy="628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411E69C-8A41-EEF1-CE46-446DA39C53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243" y="2499360"/>
            <a:ext cx="1554162" cy="1139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pPr lvl="0"/>
            <a:r>
              <a:rPr lang="en-US" dirty="0"/>
              <a:t>03\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CF99F31-2E54-ED03-688D-46004FCF8515}"/>
              </a:ext>
            </a:extLst>
          </p:cNvPr>
          <p:cNvSpPr txBox="1">
            <a:spLocks/>
          </p:cNvSpPr>
          <p:nvPr userDrawn="1"/>
        </p:nvSpPr>
        <p:spPr>
          <a:xfrm>
            <a:off x="465667" y="6420120"/>
            <a:ext cx="5164666" cy="1571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b="1" i="1" dirty="0">
                <a:solidFill>
                  <a:schemeClr val="bg1"/>
                </a:solidFill>
                <a:latin typeface="Montserrat" pitchFamily="2" charset="77"/>
              </a:rPr>
              <a:t>UNIVERSITY OF PENNSYLVANIA GRADUATE SCHOOL OF EDUCATION</a:t>
            </a:r>
          </a:p>
        </p:txBody>
      </p:sp>
    </p:spTree>
    <p:extLst>
      <p:ext uri="{BB962C8B-B14F-4D97-AF65-F5344CB8AC3E}">
        <p14:creationId xmlns:p14="http://schemas.microsoft.com/office/powerpoint/2010/main" val="88998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415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1720" y="2300716"/>
            <a:ext cx="935736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1720" y="3638979"/>
            <a:ext cx="9361594" cy="628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2EA58FB-F284-6FD8-FB40-17709190E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5679"/>
          <a:stretch/>
        </p:blipFill>
        <p:spPr>
          <a:xfrm>
            <a:off x="6350" y="6058746"/>
            <a:ext cx="12179300" cy="98213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4CBA8A5-3199-721E-474D-44E3B02BDCBE}"/>
              </a:ext>
            </a:extLst>
          </p:cNvPr>
          <p:cNvSpPr txBox="1">
            <a:spLocks/>
          </p:cNvSpPr>
          <p:nvPr userDrawn="1"/>
        </p:nvSpPr>
        <p:spPr>
          <a:xfrm>
            <a:off x="5943600" y="6068906"/>
            <a:ext cx="313268" cy="3857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E7756E4C-F3DE-D645-B7CB-40D1421CF450}" type="slidenum">
              <a:rPr lang="en-US" sz="1200" smtClean="0">
                <a:solidFill>
                  <a:schemeClr val="bg1"/>
                </a:solidFill>
                <a:latin typeface="Garamond" panose="02020404030301010803" pitchFamily="18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411E69C-8A41-EEF1-CE46-446DA39C53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243" y="2499360"/>
            <a:ext cx="1554162" cy="11391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pPr lvl="0"/>
            <a:r>
              <a:rPr lang="en-US" dirty="0"/>
              <a:t>04\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A94746-DE3B-B7F7-AF97-95905113964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431279" y="6343920"/>
            <a:ext cx="5295053" cy="2490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100" b="1" i="1" spc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 OR DEPARTMENT NAME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092CB9C-F44B-4D35-11A3-B6293F143D74}"/>
              </a:ext>
            </a:extLst>
          </p:cNvPr>
          <p:cNvSpPr txBox="1">
            <a:spLocks/>
          </p:cNvSpPr>
          <p:nvPr userDrawn="1"/>
        </p:nvSpPr>
        <p:spPr>
          <a:xfrm>
            <a:off x="465667" y="6420120"/>
            <a:ext cx="5164666" cy="1571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b="1" i="1" dirty="0">
                <a:solidFill>
                  <a:schemeClr val="bg1"/>
                </a:solidFill>
                <a:latin typeface="Montserrat" pitchFamily="2" charset="77"/>
              </a:rPr>
              <a:t>UNIVERSITY OF PENNSYLVANIA GRADUATE SCHOOL OF EDUCATION</a:t>
            </a:r>
          </a:p>
        </p:txBody>
      </p:sp>
    </p:spTree>
    <p:extLst>
      <p:ext uri="{BB962C8B-B14F-4D97-AF65-F5344CB8AC3E}">
        <p14:creationId xmlns:p14="http://schemas.microsoft.com/office/powerpoint/2010/main" val="368097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5CF64CC-7332-07F6-6000-6E9460A2E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231" t="86049" r="48391" b="5877"/>
          <a:stretch/>
        </p:blipFill>
        <p:spPr>
          <a:xfrm>
            <a:off x="11383567" y="6181685"/>
            <a:ext cx="411480" cy="553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3575D9-3296-0A64-4923-64F46C61C726}"/>
              </a:ext>
            </a:extLst>
          </p:cNvPr>
          <p:cNvSpPr/>
          <p:nvPr userDrawn="1"/>
        </p:nvSpPr>
        <p:spPr>
          <a:xfrm rot="19299887">
            <a:off x="-143880" y="-1080213"/>
            <a:ext cx="1371600" cy="3276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6EE5A6-68F8-52F2-0261-F1FB7043B4F7}"/>
              </a:ext>
            </a:extLst>
          </p:cNvPr>
          <p:cNvCxnSpPr>
            <a:cxnSpLocks/>
          </p:cNvCxnSpPr>
          <p:nvPr userDrawn="1"/>
        </p:nvCxnSpPr>
        <p:spPr>
          <a:xfrm>
            <a:off x="403302" y="6336236"/>
            <a:ext cx="10956848" cy="0"/>
          </a:xfrm>
          <a:prstGeom prst="line">
            <a:avLst/>
          </a:prstGeom>
          <a:ln w="12700">
            <a:solidFill>
              <a:srgbClr val="A905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93AE045-DD7A-F401-3EEB-E9AE78287B4F}"/>
              </a:ext>
            </a:extLst>
          </p:cNvPr>
          <p:cNvSpPr txBox="1"/>
          <p:nvPr userDrawn="1"/>
        </p:nvSpPr>
        <p:spPr>
          <a:xfrm>
            <a:off x="325244" y="6400467"/>
            <a:ext cx="60978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i="1" dirty="0">
                <a:latin typeface="Trebuchet MS" panose="020B0703020202090204" pitchFamily="34" charset="0"/>
              </a:rPr>
              <a:t>UNIVERSITY OF PENNSYLVANIA GRADUATE SCHOOL OF EDUCATION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07C2E3-2D1C-C3C6-DC53-53B65C6EE6A7}"/>
              </a:ext>
            </a:extLst>
          </p:cNvPr>
          <p:cNvSpPr txBox="1"/>
          <p:nvPr userDrawn="1"/>
        </p:nvSpPr>
        <p:spPr>
          <a:xfrm>
            <a:off x="11399521" y="6313601"/>
            <a:ext cx="411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A10C498-47E0-7745-A46D-B55F7E3EB4F2}" type="slidenum">
              <a:rPr lang="en-US" sz="1400" smtClean="0">
                <a:latin typeface="Garamond" panose="02020404030301010803" pitchFamily="18" charset="0"/>
              </a:rPr>
              <a:pPr algn="ctr"/>
              <a:t>‹#›</a:t>
            </a:fld>
            <a:endParaRPr lang="en-US" sz="1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57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2B0E-C024-63AA-71E2-9E85E7937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87BBAA-09AB-5CFC-69BB-F3B971D89B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5057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20A7-9C75-6123-F3AA-9731BED5B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7ACEF-F0B5-CBD0-3649-B131B047D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2572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98149-03B4-54E9-6470-4B9ADE862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280F4-5AF2-7804-6445-198B143A8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1195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C92FA32-42E2-205E-932B-881216B2E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6049"/>
          <a:stretch/>
        </p:blipFill>
        <p:spPr>
          <a:xfrm>
            <a:off x="8467" y="6090922"/>
            <a:ext cx="12179300" cy="95673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9900" y="6356350"/>
            <a:ext cx="53822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 i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THE UNIVERSITY OF PENNSYLVANIA GRADUATE SCHOOL OF EDUCATION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07300" y="642974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 OF PRESENTATION OF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2160" y="6189876"/>
            <a:ext cx="48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algn="ctr"/>
            <a:fld id="{4E8150CF-2363-3742-9C5D-C22012496683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A picture containing device&#10;&#10;Description automatically generated">
            <a:extLst>
              <a:ext uri="{FF2B5EF4-FFF2-40B4-BE49-F238E27FC236}">
                <a16:creationId xmlns:a16="http://schemas.microsoft.com/office/drawing/2014/main" id="{2997AC0C-7AA9-C522-1FAA-266ACEFCE9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588" y="-7939"/>
            <a:ext cx="12193588" cy="6858000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3CCC25-8A4A-663D-ABC6-2681878E46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25983" y="5604406"/>
            <a:ext cx="2857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1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46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4" r:id="rId2"/>
    <p:sldLayoutId id="2147483686" r:id="rId3"/>
    <p:sldLayoutId id="2147483685" r:id="rId4"/>
    <p:sldLayoutId id="214748367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8E806E-A9B8-A586-56E6-ECF0AD16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11172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9DC2C-6022-DB8B-3AFF-1D3E97794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2677951"/>
            <a:ext cx="10515600" cy="2685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5A72702-F570-9A08-2D06-D37E91806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48231" t="86049" r="48391" b="5877"/>
          <a:stretch/>
        </p:blipFill>
        <p:spPr>
          <a:xfrm>
            <a:off x="11402927" y="6192836"/>
            <a:ext cx="411480" cy="55371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3EFC8C-B6C9-3C55-88C0-80BF5DD1D73C}"/>
              </a:ext>
            </a:extLst>
          </p:cNvPr>
          <p:cNvCxnSpPr>
            <a:cxnSpLocks/>
          </p:cNvCxnSpPr>
          <p:nvPr userDrawn="1"/>
        </p:nvCxnSpPr>
        <p:spPr>
          <a:xfrm>
            <a:off x="403302" y="6336236"/>
            <a:ext cx="10956848" cy="0"/>
          </a:xfrm>
          <a:prstGeom prst="line">
            <a:avLst/>
          </a:prstGeom>
          <a:ln w="12700">
            <a:solidFill>
              <a:srgbClr val="A905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2C346B9-A77F-9C70-85AB-521F2D072BAB}"/>
              </a:ext>
            </a:extLst>
          </p:cNvPr>
          <p:cNvSpPr txBox="1"/>
          <p:nvPr userDrawn="1"/>
        </p:nvSpPr>
        <p:spPr>
          <a:xfrm>
            <a:off x="325245" y="6400467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i="1" dirty="0">
                <a:latin typeface="Trebuchet MS" panose="020B0703020202090204" pitchFamily="34" charset="0"/>
              </a:rPr>
              <a:t>UNIVERSITY OF PENNSYLVANIA GRADUATE SCHOOL OF EDUCATION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3EEB65-E30C-EE5C-CA6A-4BE553BA33A7}"/>
              </a:ext>
            </a:extLst>
          </p:cNvPr>
          <p:cNvSpPr txBox="1"/>
          <p:nvPr userDrawn="1"/>
        </p:nvSpPr>
        <p:spPr>
          <a:xfrm>
            <a:off x="11402927" y="6325085"/>
            <a:ext cx="398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DA47E3A-74DF-314D-8A2E-5F772EA35B6F}" type="slidenum">
              <a:rPr lang="en-US" sz="1400" smtClean="0">
                <a:latin typeface="Garamond" panose="02020404030301010803" pitchFamily="18" charset="0"/>
              </a:rPr>
              <a:pPr algn="ctr"/>
              <a:t>‹#›</a:t>
            </a:fld>
            <a:endParaRPr lang="en-US" sz="1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11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C4E18-B2DC-BE31-D3F5-DFFE40918B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021398-05D9-E087-53D6-AF8D2D4B9E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Name</a:t>
            </a:r>
          </a:p>
          <a:p>
            <a:r>
              <a:rPr lang="en-US" dirty="0"/>
              <a:t>Position/Office</a:t>
            </a:r>
          </a:p>
        </p:txBody>
      </p:sp>
    </p:spTree>
    <p:extLst>
      <p:ext uri="{BB962C8B-B14F-4D97-AF65-F5344CB8AC3E}">
        <p14:creationId xmlns:p14="http://schemas.microsoft.com/office/powerpoint/2010/main" val="3848022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4B254705-02EF-C6BF-CE8A-40DFFE9781D2}"/>
              </a:ext>
            </a:extLst>
          </p:cNvPr>
          <p:cNvSpPr txBox="1">
            <a:spLocks/>
          </p:cNvSpPr>
          <p:nvPr/>
        </p:nvSpPr>
        <p:spPr>
          <a:xfrm>
            <a:off x="378582" y="259817"/>
            <a:ext cx="3204433" cy="24024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i="1" kern="1200" spc="0">
                <a:solidFill>
                  <a:srgbClr val="C00000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SECTION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B0BC35-646B-EAA7-2D3D-963616EAEE50}"/>
              </a:ext>
            </a:extLst>
          </p:cNvPr>
          <p:cNvSpPr txBox="1"/>
          <p:nvPr/>
        </p:nvSpPr>
        <p:spPr>
          <a:xfrm>
            <a:off x="778934" y="1154765"/>
            <a:ext cx="10456332" cy="4632037"/>
          </a:xfrm>
          <a:prstGeom prst="rect">
            <a:avLst/>
          </a:prstGeom>
          <a:noFill/>
        </p:spPr>
        <p:txBody>
          <a:bodyPr wrap="square" lIns="0" tIns="0" rIns="0" bIns="0" numCol="2" spcCol="548640" rtlCol="0">
            <a:spAutoFit/>
          </a:bodyPr>
          <a:lstStyle/>
          <a:p>
            <a:r>
              <a:rPr lang="en-US" sz="2800" b="1" dirty="0" err="1">
                <a:solidFill>
                  <a:srgbClr val="002856"/>
                </a:solidFill>
                <a:latin typeface="Trebuchet MS" panose="020B0703020202090204" pitchFamily="34" charset="0"/>
              </a:rPr>
              <a:t>Eped</a:t>
            </a:r>
            <a:r>
              <a:rPr lang="en-US" sz="2800" b="1" dirty="0">
                <a:solidFill>
                  <a:srgbClr val="002856"/>
                </a:solidFill>
                <a:latin typeface="Trebuchet MS" panose="020B0703020202090204" pitchFamily="34" charset="0"/>
              </a:rPr>
              <a:t> </a:t>
            </a:r>
            <a:r>
              <a:rPr lang="en-US" sz="2800" b="1" dirty="0" err="1">
                <a:solidFill>
                  <a:srgbClr val="002856"/>
                </a:solidFill>
                <a:latin typeface="Trebuchet MS" panose="020B0703020202090204" pitchFamily="34" charset="0"/>
              </a:rPr>
              <a:t>mext</a:t>
            </a:r>
            <a:r>
              <a:rPr lang="en-US" sz="2800" b="1" dirty="0">
                <a:solidFill>
                  <a:srgbClr val="002856"/>
                </a:solidFill>
                <a:latin typeface="Trebuchet MS" panose="020B0703020202090204" pitchFamily="34" charset="0"/>
              </a:rPr>
              <a:t> </a:t>
            </a:r>
            <a:r>
              <a:rPr lang="en-US" sz="2800" b="1" dirty="0" err="1">
                <a:solidFill>
                  <a:srgbClr val="002856"/>
                </a:solidFill>
                <a:latin typeface="Trebuchet MS" panose="020B0703020202090204" pitchFamily="34" charset="0"/>
              </a:rPr>
              <a:t>eria</a:t>
            </a:r>
            <a:r>
              <a:rPr lang="en-US" sz="2800" b="1" dirty="0">
                <a:solidFill>
                  <a:srgbClr val="002856"/>
                </a:solidFill>
                <a:latin typeface="Trebuchet MS" panose="020B0703020202090204" pitchFamily="34" charset="0"/>
              </a:rPr>
              <a:t> </a:t>
            </a:r>
            <a:r>
              <a:rPr lang="en-US" sz="2800" b="1" dirty="0" err="1">
                <a:solidFill>
                  <a:srgbClr val="002856"/>
                </a:solidFill>
                <a:latin typeface="Trebuchet MS" panose="020B0703020202090204" pitchFamily="34" charset="0"/>
              </a:rPr>
              <a:t>som</a:t>
            </a:r>
            <a:r>
              <a:rPr lang="en-US" sz="2800" b="1" dirty="0">
                <a:solidFill>
                  <a:srgbClr val="002856"/>
                </a:solidFill>
                <a:latin typeface="Trebuchet MS" panose="020B0703020202090204" pitchFamily="34" charset="0"/>
              </a:rPr>
              <a:t> </a:t>
            </a:r>
            <a:r>
              <a:rPr lang="en-US" sz="2800" b="1" dirty="0" err="1">
                <a:solidFill>
                  <a:srgbClr val="002856"/>
                </a:solidFill>
                <a:latin typeface="Trebuchet MS" panose="020B0703020202090204" pitchFamily="34" charset="0"/>
              </a:rPr>
              <a:t>eos</a:t>
            </a:r>
            <a:r>
              <a:rPr lang="en-US" sz="2800" b="1" dirty="0">
                <a:solidFill>
                  <a:srgbClr val="002856"/>
                </a:solidFill>
                <a:latin typeface="Trebuchet MS" panose="020B0703020202090204" pitchFamily="34" charset="0"/>
              </a:rPr>
              <a:t> au</a:t>
            </a:r>
          </a:p>
          <a:p>
            <a:endParaRPr lang="en-US" sz="1600" b="1" dirty="0">
              <a:solidFill>
                <a:srgbClr val="EE2D38"/>
              </a:solidFill>
              <a:latin typeface="Trebuchet MS" panose="020B0703020202090204" pitchFamily="34" charset="0"/>
            </a:endParaRPr>
          </a:p>
          <a:p>
            <a:r>
              <a:rPr lang="en-US" b="1" dirty="0" err="1">
                <a:solidFill>
                  <a:srgbClr val="EE2D38"/>
                </a:solidFill>
                <a:latin typeface="Trebuchet MS" panose="020B0703020202090204" pitchFamily="34" charset="0"/>
              </a:rPr>
              <a:t>Gitas</a:t>
            </a:r>
            <a:r>
              <a:rPr lang="en-US" b="1" dirty="0">
                <a:solidFill>
                  <a:srgbClr val="EE2D38"/>
                </a:solidFill>
                <a:latin typeface="Trebuchet MS" panose="020B0703020202090204" pitchFamily="34" charset="0"/>
              </a:rPr>
              <a:t> alit </a:t>
            </a:r>
            <a:r>
              <a:rPr lang="en-US" b="1" dirty="0" err="1">
                <a:solidFill>
                  <a:srgbClr val="EE2D38"/>
                </a:solidFill>
                <a:latin typeface="Trebuchet MS" panose="020B0703020202090204" pitchFamily="34" charset="0"/>
              </a:rPr>
              <a:t>ute</a:t>
            </a:r>
            <a:r>
              <a:rPr lang="en-US" b="1" dirty="0">
                <a:solidFill>
                  <a:srgbClr val="EE2D38"/>
                </a:solidFill>
                <a:latin typeface="Trebuchet MS" panose="020B0703020202090204" pitchFamily="34" charset="0"/>
              </a:rPr>
              <a:t> </a:t>
            </a:r>
            <a:r>
              <a:rPr lang="en-US" b="1" dirty="0" err="1">
                <a:solidFill>
                  <a:srgbClr val="EE2D38"/>
                </a:solidFill>
                <a:latin typeface="Trebuchet MS" panose="020B0703020202090204" pitchFamily="34" charset="0"/>
              </a:rPr>
              <a:t>cor</a:t>
            </a:r>
            <a:r>
              <a:rPr lang="en-US" b="1" dirty="0">
                <a:solidFill>
                  <a:srgbClr val="EE2D38"/>
                </a:solidFill>
                <a:latin typeface="Trebuchet MS" panose="020B0703020202090204" pitchFamily="34" charset="0"/>
              </a:rPr>
              <a:t> au</a:t>
            </a:r>
            <a:br>
              <a:rPr lang="en-US" dirty="0">
                <a:latin typeface="Montserrat" pitchFamily="2" charset="77"/>
              </a:rPr>
            </a:br>
            <a:endParaRPr lang="en-US" dirty="0">
              <a:latin typeface="Montserrat" pitchFamily="2" charset="77"/>
            </a:endParaRPr>
          </a:p>
          <a:p>
            <a:r>
              <a:rPr lang="en-US" sz="1600" dirty="0" err="1">
                <a:latin typeface="Trebuchet MS" panose="020B0703020202090204" pitchFamily="34" charset="0"/>
              </a:rPr>
              <a:t>Ebis</a:t>
            </a:r>
            <a:r>
              <a:rPr lang="en-US" sz="1600" dirty="0">
                <a:latin typeface="Trebuchet MS" panose="020B0703020202090204" pitchFamily="34" charset="0"/>
              </a:rPr>
              <a:t> sed quo </a:t>
            </a:r>
            <a:r>
              <a:rPr lang="en-US" sz="1600" dirty="0" err="1">
                <a:latin typeface="Trebuchet MS" panose="020B0703020202090204" pitchFamily="34" charset="0"/>
              </a:rPr>
              <a:t>maiorer</a:t>
            </a:r>
            <a:r>
              <a:rPr lang="en-US" sz="1600" dirty="0">
                <a:latin typeface="Trebuchet MS" panose="020B0703020202090204" pitchFamily="34" charset="0"/>
              </a:rPr>
              <a:t> rum </a:t>
            </a:r>
            <a:r>
              <a:rPr lang="en-US" sz="1600" dirty="0" err="1">
                <a:latin typeface="Trebuchet MS" panose="020B0703020202090204" pitchFamily="34" charset="0"/>
              </a:rPr>
              <a:t>aciet</a:t>
            </a:r>
            <a:r>
              <a:rPr lang="en-US" sz="1600" dirty="0">
                <a:latin typeface="Trebuchet MS" panose="020B0703020202090204" pitchFamily="34" charset="0"/>
              </a:rPr>
              <a:t> pos </a:t>
            </a:r>
            <a:r>
              <a:rPr lang="en-US" sz="1600" dirty="0" err="1">
                <a:latin typeface="Trebuchet MS" panose="020B0703020202090204" pitchFamily="34" charset="0"/>
              </a:rPr>
              <a:t>dolupidendam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faccae</a:t>
            </a:r>
            <a:r>
              <a:rPr lang="en-US" sz="1600" dirty="0">
                <a:latin typeface="Trebuchet MS" panose="020B0703020202090204" pitchFamily="34" charset="0"/>
              </a:rPr>
              <a:t>. </a:t>
            </a:r>
            <a:r>
              <a:rPr lang="en-US" sz="1600" dirty="0" err="1">
                <a:latin typeface="Trebuchet MS" panose="020B0703020202090204" pitchFamily="34" charset="0"/>
              </a:rPr>
              <a:t>Cabid</a:t>
            </a:r>
            <a:r>
              <a:rPr lang="en-US" sz="1600" dirty="0">
                <a:latin typeface="Trebuchet MS" panose="020B0703020202090204" pitchFamily="34" charset="0"/>
              </a:rPr>
              <a:t> et, </a:t>
            </a:r>
            <a:r>
              <a:rPr lang="en-US" sz="1600" dirty="0" err="1">
                <a:latin typeface="Trebuchet MS" panose="020B0703020202090204" pitchFamily="34" charset="0"/>
              </a:rPr>
              <a:t>te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olenti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demp</a:t>
            </a:r>
            <a:r>
              <a:rPr lang="en-US" sz="1600" dirty="0">
                <a:latin typeface="Trebuchet MS" panose="020B0703020202090204" pitchFamily="34" charset="0"/>
              </a:rPr>
              <a:t>. </a:t>
            </a:r>
            <a:r>
              <a:rPr lang="en-US" sz="1600" dirty="0" err="1">
                <a:latin typeface="Trebuchet MS" panose="020B0703020202090204" pitchFamily="34" charset="0"/>
              </a:rPr>
              <a:t>Pitentib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usciis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accaborum</a:t>
            </a:r>
            <a:r>
              <a:rPr lang="en-US" sz="1600" dirty="0">
                <a:latin typeface="Trebuchet MS" panose="020B0703020202090204" pitchFamily="34" charset="0"/>
              </a:rPr>
              <a:t> ipsum </a:t>
            </a:r>
            <a:r>
              <a:rPr lang="en-US" sz="1600" dirty="0" err="1">
                <a:latin typeface="Trebuchet MS" panose="020B0703020202090204" pitchFamily="34" charset="0"/>
              </a:rPr>
              <a:t>quam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veloxi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ea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quatium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faci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dolorero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intio</a:t>
            </a:r>
            <a:r>
              <a:rPr lang="en-US" sz="1600" dirty="0">
                <a:latin typeface="Trebuchet MS" panose="020B0703020202090204" pitchFamily="34" charset="0"/>
              </a:rPr>
              <a:t>. </a:t>
            </a:r>
            <a:r>
              <a:rPr lang="en-US" sz="1600" dirty="0" err="1">
                <a:latin typeface="Trebuchet MS" panose="020B0703020202090204" pitchFamily="34" charset="0"/>
              </a:rPr>
              <a:t>Ebis</a:t>
            </a:r>
            <a:r>
              <a:rPr lang="en-US" sz="1600" dirty="0">
                <a:latin typeface="Trebuchet MS" panose="020B0703020202090204" pitchFamily="34" charset="0"/>
              </a:rPr>
              <a:t> sed quo </a:t>
            </a:r>
            <a:r>
              <a:rPr lang="en-US" sz="1600" dirty="0" err="1">
                <a:latin typeface="Trebuchet MS" panose="020B0703020202090204" pitchFamily="34" charset="0"/>
              </a:rPr>
              <a:t>maiorer</a:t>
            </a:r>
            <a:r>
              <a:rPr lang="en-US" sz="1600" dirty="0">
                <a:latin typeface="Trebuchet MS" panose="020B0703020202090204" pitchFamily="34" charset="0"/>
              </a:rPr>
              <a:t> rum </a:t>
            </a:r>
            <a:r>
              <a:rPr lang="en-US" sz="1600" dirty="0" err="1">
                <a:latin typeface="Trebuchet MS" panose="020B0703020202090204" pitchFamily="34" charset="0"/>
              </a:rPr>
              <a:t>aciet</a:t>
            </a:r>
            <a:r>
              <a:rPr lang="en-US" sz="1600" dirty="0">
                <a:latin typeface="Trebuchet MS" panose="020B0703020202090204" pitchFamily="34" charset="0"/>
              </a:rPr>
              <a:t> pos </a:t>
            </a:r>
            <a:r>
              <a:rPr lang="en-US" sz="1600" dirty="0" err="1">
                <a:latin typeface="Trebuchet MS" panose="020B0703020202090204" pitchFamily="34" charset="0"/>
              </a:rPr>
              <a:t>dolupidendam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faccae</a:t>
            </a:r>
            <a:r>
              <a:rPr lang="en-US" sz="1600" dirty="0">
                <a:latin typeface="Trebuchet MS" panose="020B0703020202090204" pitchFamily="34" charset="0"/>
              </a:rPr>
              <a:t>. </a:t>
            </a:r>
            <a:r>
              <a:rPr lang="en-US" sz="1600" dirty="0" err="1">
                <a:latin typeface="Trebuchet MS" panose="020B0703020202090204" pitchFamily="34" charset="0"/>
              </a:rPr>
              <a:t>Cabid</a:t>
            </a:r>
            <a:r>
              <a:rPr lang="en-US" sz="1600" dirty="0">
                <a:latin typeface="Trebuchet MS" panose="020B0703020202090204" pitchFamily="34" charset="0"/>
              </a:rPr>
              <a:t> et, </a:t>
            </a:r>
            <a:r>
              <a:rPr lang="en-US" sz="1600" dirty="0" err="1">
                <a:latin typeface="Trebuchet MS" panose="020B0703020202090204" pitchFamily="34" charset="0"/>
              </a:rPr>
              <a:t>te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olenti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demp</a:t>
            </a:r>
            <a:r>
              <a:rPr lang="en-US" sz="1600" dirty="0">
                <a:latin typeface="Trebuchet MS" panose="020B0703020202090204" pitchFamily="34" charset="0"/>
              </a:rPr>
              <a:t>. </a:t>
            </a:r>
            <a:r>
              <a:rPr lang="en-US" sz="1600" dirty="0" err="1">
                <a:latin typeface="Trebuchet MS" panose="020B0703020202090204" pitchFamily="34" charset="0"/>
              </a:rPr>
              <a:t>Pitentib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usciis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accaborum</a:t>
            </a:r>
            <a:r>
              <a:rPr lang="en-US" sz="1600" dirty="0">
                <a:latin typeface="Trebuchet MS" panose="020B0703020202090204" pitchFamily="34" charset="0"/>
              </a:rPr>
              <a:t> ipsum </a:t>
            </a:r>
            <a:r>
              <a:rPr lang="en-US" sz="1600" dirty="0" err="1">
                <a:latin typeface="Trebuchet MS" panose="020B0703020202090204" pitchFamily="34" charset="0"/>
              </a:rPr>
              <a:t>quam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veloxi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ea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quatium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faci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dolorero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intio</a:t>
            </a:r>
            <a:r>
              <a:rPr lang="en-US" sz="1600" dirty="0">
                <a:latin typeface="Trebuchet MS" panose="020B0703020202090204" pitchFamily="34" charset="0"/>
              </a:rPr>
              <a:t>.</a:t>
            </a:r>
          </a:p>
          <a:p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endParaRPr lang="en-US" sz="1600" b="1" dirty="0">
              <a:solidFill>
                <a:srgbClr val="EE2D38"/>
              </a:solidFill>
              <a:latin typeface="Montserrat" pitchFamily="2" charset="77"/>
            </a:endParaRPr>
          </a:p>
          <a:p>
            <a:endParaRPr lang="en-US" sz="1600" b="1" dirty="0">
              <a:solidFill>
                <a:srgbClr val="EE2D38"/>
              </a:solidFill>
              <a:latin typeface="Montserrat" pitchFamily="2" charset="77"/>
            </a:endParaRPr>
          </a:p>
          <a:p>
            <a:endParaRPr lang="en-US" sz="2800" b="1" dirty="0">
              <a:solidFill>
                <a:srgbClr val="002856"/>
              </a:solidFill>
              <a:latin typeface="Montserrat" pitchFamily="2" charset="77"/>
            </a:endParaRPr>
          </a:p>
          <a:p>
            <a:endParaRPr lang="en-US" sz="2800" b="1" dirty="0">
              <a:solidFill>
                <a:srgbClr val="002856"/>
              </a:solidFill>
              <a:latin typeface="Montserrat" pitchFamily="2" charset="77"/>
            </a:endParaRPr>
          </a:p>
          <a:p>
            <a:r>
              <a:rPr lang="en-US" sz="2800" b="1" dirty="0" err="1">
                <a:solidFill>
                  <a:srgbClr val="002856"/>
                </a:solidFill>
                <a:latin typeface="Trebuchet MS" panose="020B0703020202090204" pitchFamily="34" charset="0"/>
              </a:rPr>
              <a:t>Eped</a:t>
            </a:r>
            <a:r>
              <a:rPr lang="en-US" sz="2800" b="1" dirty="0">
                <a:solidFill>
                  <a:srgbClr val="002856"/>
                </a:solidFill>
                <a:latin typeface="Trebuchet MS" panose="020B0703020202090204" pitchFamily="34" charset="0"/>
              </a:rPr>
              <a:t> </a:t>
            </a:r>
            <a:r>
              <a:rPr lang="en-US" sz="2800" b="1" dirty="0" err="1">
                <a:solidFill>
                  <a:srgbClr val="002856"/>
                </a:solidFill>
                <a:latin typeface="Trebuchet MS" panose="020B0703020202090204" pitchFamily="34" charset="0"/>
              </a:rPr>
              <a:t>mext</a:t>
            </a:r>
            <a:r>
              <a:rPr lang="en-US" sz="2800" b="1" dirty="0">
                <a:solidFill>
                  <a:srgbClr val="002856"/>
                </a:solidFill>
                <a:latin typeface="Trebuchet MS" panose="020B0703020202090204" pitchFamily="34" charset="0"/>
              </a:rPr>
              <a:t> </a:t>
            </a:r>
            <a:r>
              <a:rPr lang="en-US" sz="2800" b="1" dirty="0" err="1">
                <a:solidFill>
                  <a:srgbClr val="002856"/>
                </a:solidFill>
                <a:latin typeface="Trebuchet MS" panose="020B0703020202090204" pitchFamily="34" charset="0"/>
              </a:rPr>
              <a:t>eria</a:t>
            </a:r>
            <a:r>
              <a:rPr lang="en-US" sz="2800" b="1" dirty="0">
                <a:solidFill>
                  <a:srgbClr val="002856"/>
                </a:solidFill>
                <a:latin typeface="Trebuchet MS" panose="020B0703020202090204" pitchFamily="34" charset="0"/>
              </a:rPr>
              <a:t> </a:t>
            </a:r>
            <a:r>
              <a:rPr lang="en-US" sz="2800" b="1" dirty="0" err="1">
                <a:solidFill>
                  <a:srgbClr val="002856"/>
                </a:solidFill>
                <a:latin typeface="Trebuchet MS" panose="020B0703020202090204" pitchFamily="34" charset="0"/>
              </a:rPr>
              <a:t>som</a:t>
            </a:r>
            <a:r>
              <a:rPr lang="en-US" sz="2800" b="1" dirty="0">
                <a:solidFill>
                  <a:srgbClr val="002856"/>
                </a:solidFill>
                <a:latin typeface="Trebuchet MS" panose="020B0703020202090204" pitchFamily="34" charset="0"/>
              </a:rPr>
              <a:t> </a:t>
            </a:r>
            <a:r>
              <a:rPr lang="en-US" sz="2800" b="1" dirty="0" err="1">
                <a:solidFill>
                  <a:srgbClr val="002856"/>
                </a:solidFill>
                <a:latin typeface="Trebuchet MS" panose="020B0703020202090204" pitchFamily="34" charset="0"/>
              </a:rPr>
              <a:t>eos</a:t>
            </a:r>
            <a:r>
              <a:rPr lang="en-US" sz="2800" b="1" dirty="0">
                <a:solidFill>
                  <a:srgbClr val="002856"/>
                </a:solidFill>
                <a:latin typeface="Trebuchet MS" panose="020B0703020202090204" pitchFamily="34" charset="0"/>
              </a:rPr>
              <a:t> au</a:t>
            </a:r>
          </a:p>
          <a:p>
            <a:endParaRPr lang="en-US" b="1" dirty="0">
              <a:solidFill>
                <a:srgbClr val="EE2D38"/>
              </a:solidFill>
              <a:latin typeface="Trebuchet MS" panose="020B0703020202090204" pitchFamily="34" charset="0"/>
            </a:endParaRPr>
          </a:p>
          <a:p>
            <a:r>
              <a:rPr lang="en-US" b="1" dirty="0" err="1">
                <a:solidFill>
                  <a:srgbClr val="EE2D38"/>
                </a:solidFill>
                <a:latin typeface="Trebuchet MS" panose="020B0703020202090204" pitchFamily="34" charset="0"/>
              </a:rPr>
              <a:t>Gitas</a:t>
            </a:r>
            <a:r>
              <a:rPr lang="en-US" b="1" dirty="0">
                <a:solidFill>
                  <a:srgbClr val="EE2D38"/>
                </a:solidFill>
                <a:latin typeface="Trebuchet MS" panose="020B0703020202090204" pitchFamily="34" charset="0"/>
              </a:rPr>
              <a:t> alit </a:t>
            </a:r>
            <a:r>
              <a:rPr lang="en-US" b="1" dirty="0" err="1">
                <a:solidFill>
                  <a:srgbClr val="EE2D38"/>
                </a:solidFill>
                <a:latin typeface="Trebuchet MS" panose="020B0703020202090204" pitchFamily="34" charset="0"/>
              </a:rPr>
              <a:t>ute</a:t>
            </a:r>
            <a:r>
              <a:rPr lang="en-US" b="1" dirty="0">
                <a:solidFill>
                  <a:srgbClr val="EE2D38"/>
                </a:solidFill>
                <a:latin typeface="Trebuchet MS" panose="020B0703020202090204" pitchFamily="34" charset="0"/>
              </a:rPr>
              <a:t> </a:t>
            </a:r>
            <a:r>
              <a:rPr lang="en-US" b="1" dirty="0" err="1">
                <a:solidFill>
                  <a:srgbClr val="EE2D38"/>
                </a:solidFill>
                <a:latin typeface="Trebuchet MS" panose="020B0703020202090204" pitchFamily="34" charset="0"/>
              </a:rPr>
              <a:t>cor</a:t>
            </a:r>
            <a:r>
              <a:rPr lang="en-US" b="1" dirty="0">
                <a:solidFill>
                  <a:srgbClr val="EE2D38"/>
                </a:solidFill>
                <a:latin typeface="Trebuchet MS" panose="020B0703020202090204" pitchFamily="34" charset="0"/>
              </a:rPr>
              <a:t> au</a:t>
            </a:r>
            <a:br>
              <a:rPr lang="en-US" dirty="0">
                <a:latin typeface="Montserrat" pitchFamily="2" charset="77"/>
              </a:rPr>
            </a:br>
            <a:endParaRPr lang="en-US" dirty="0">
              <a:latin typeface="Montserrat" pitchFamily="2" charset="77"/>
            </a:endParaRPr>
          </a:p>
          <a:p>
            <a:r>
              <a:rPr lang="en-US" sz="1600" dirty="0" err="1">
                <a:latin typeface="Trebuchet MS" panose="020B0703020202090204" pitchFamily="34" charset="0"/>
              </a:rPr>
              <a:t>Ebis</a:t>
            </a:r>
            <a:r>
              <a:rPr lang="en-US" sz="1600" dirty="0">
                <a:latin typeface="Trebuchet MS" panose="020B0703020202090204" pitchFamily="34" charset="0"/>
              </a:rPr>
              <a:t> sed quo </a:t>
            </a:r>
            <a:r>
              <a:rPr lang="en-US" sz="1600" dirty="0" err="1">
                <a:latin typeface="Trebuchet MS" panose="020B0703020202090204" pitchFamily="34" charset="0"/>
              </a:rPr>
              <a:t>maiorer</a:t>
            </a:r>
            <a:r>
              <a:rPr lang="en-US" sz="1600" dirty="0">
                <a:latin typeface="Trebuchet MS" panose="020B0703020202090204" pitchFamily="34" charset="0"/>
              </a:rPr>
              <a:t> rum </a:t>
            </a:r>
            <a:r>
              <a:rPr lang="en-US" sz="1600" dirty="0" err="1">
                <a:latin typeface="Trebuchet MS" panose="020B0703020202090204" pitchFamily="34" charset="0"/>
              </a:rPr>
              <a:t>aciet</a:t>
            </a:r>
            <a:r>
              <a:rPr lang="en-US" sz="1600" dirty="0">
                <a:latin typeface="Trebuchet MS" panose="020B0703020202090204" pitchFamily="34" charset="0"/>
              </a:rPr>
              <a:t> pos </a:t>
            </a:r>
            <a:r>
              <a:rPr lang="en-US" sz="1600" dirty="0" err="1">
                <a:latin typeface="Trebuchet MS" panose="020B0703020202090204" pitchFamily="34" charset="0"/>
              </a:rPr>
              <a:t>dolupidendam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faccae</a:t>
            </a:r>
            <a:r>
              <a:rPr lang="en-US" sz="1600" dirty="0">
                <a:latin typeface="Trebuchet MS" panose="020B0703020202090204" pitchFamily="34" charset="0"/>
              </a:rPr>
              <a:t>. </a:t>
            </a:r>
            <a:r>
              <a:rPr lang="en-US" sz="1600" dirty="0" err="1">
                <a:latin typeface="Trebuchet MS" panose="020B0703020202090204" pitchFamily="34" charset="0"/>
              </a:rPr>
              <a:t>Cabid</a:t>
            </a:r>
            <a:r>
              <a:rPr lang="en-US" sz="1600" dirty="0">
                <a:latin typeface="Trebuchet MS" panose="020B0703020202090204" pitchFamily="34" charset="0"/>
              </a:rPr>
              <a:t> et, </a:t>
            </a:r>
            <a:r>
              <a:rPr lang="en-US" sz="1600" dirty="0" err="1">
                <a:latin typeface="Trebuchet MS" panose="020B0703020202090204" pitchFamily="34" charset="0"/>
              </a:rPr>
              <a:t>te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olenti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demp</a:t>
            </a:r>
            <a:r>
              <a:rPr lang="en-US" sz="1600" dirty="0">
                <a:latin typeface="Trebuchet MS" panose="020B0703020202090204" pitchFamily="34" charset="0"/>
              </a:rPr>
              <a:t>. </a:t>
            </a:r>
            <a:r>
              <a:rPr lang="en-US" sz="1600" dirty="0" err="1">
                <a:latin typeface="Trebuchet MS" panose="020B0703020202090204" pitchFamily="34" charset="0"/>
              </a:rPr>
              <a:t>Pitentib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usciis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accaborum</a:t>
            </a:r>
            <a:r>
              <a:rPr lang="en-US" sz="1600" dirty="0">
                <a:latin typeface="Trebuchet MS" panose="020B0703020202090204" pitchFamily="34" charset="0"/>
              </a:rPr>
              <a:t> ipsum </a:t>
            </a:r>
            <a:r>
              <a:rPr lang="en-US" sz="1600" dirty="0" err="1">
                <a:latin typeface="Trebuchet MS" panose="020B0703020202090204" pitchFamily="34" charset="0"/>
              </a:rPr>
              <a:t>quam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veloxi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ea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quatium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faci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dolorero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intio</a:t>
            </a:r>
            <a:r>
              <a:rPr lang="en-US" sz="1600" dirty="0">
                <a:latin typeface="Trebuchet MS" panose="020B0703020202090204" pitchFamily="34" charset="0"/>
              </a:rPr>
              <a:t>. </a:t>
            </a:r>
            <a:r>
              <a:rPr lang="en-US" sz="1600" dirty="0" err="1">
                <a:latin typeface="Trebuchet MS" panose="020B0703020202090204" pitchFamily="34" charset="0"/>
              </a:rPr>
              <a:t>Ebis</a:t>
            </a:r>
            <a:r>
              <a:rPr lang="en-US" sz="1600" dirty="0">
                <a:latin typeface="Trebuchet MS" panose="020B0703020202090204" pitchFamily="34" charset="0"/>
              </a:rPr>
              <a:t> sed quo </a:t>
            </a:r>
            <a:r>
              <a:rPr lang="en-US" sz="1600" dirty="0" err="1">
                <a:latin typeface="Trebuchet MS" panose="020B0703020202090204" pitchFamily="34" charset="0"/>
              </a:rPr>
              <a:t>maiorer</a:t>
            </a:r>
            <a:r>
              <a:rPr lang="en-US" sz="1600" dirty="0">
                <a:latin typeface="Trebuchet MS" panose="020B0703020202090204" pitchFamily="34" charset="0"/>
              </a:rPr>
              <a:t> rum </a:t>
            </a:r>
            <a:r>
              <a:rPr lang="en-US" sz="1600" dirty="0" err="1">
                <a:latin typeface="Trebuchet MS" panose="020B0703020202090204" pitchFamily="34" charset="0"/>
              </a:rPr>
              <a:t>aciet</a:t>
            </a:r>
            <a:r>
              <a:rPr lang="en-US" sz="1600" dirty="0">
                <a:latin typeface="Trebuchet MS" panose="020B0703020202090204" pitchFamily="34" charset="0"/>
              </a:rPr>
              <a:t> pos </a:t>
            </a:r>
            <a:r>
              <a:rPr lang="en-US" sz="1600" dirty="0" err="1">
                <a:latin typeface="Trebuchet MS" panose="020B0703020202090204" pitchFamily="34" charset="0"/>
              </a:rPr>
              <a:t>dolupidendam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faccae</a:t>
            </a:r>
            <a:r>
              <a:rPr lang="en-US" sz="1600" dirty="0">
                <a:latin typeface="Trebuchet MS" panose="020B0703020202090204" pitchFamily="34" charset="0"/>
              </a:rPr>
              <a:t>. </a:t>
            </a:r>
            <a:r>
              <a:rPr lang="en-US" sz="1600" dirty="0" err="1">
                <a:latin typeface="Trebuchet MS" panose="020B0703020202090204" pitchFamily="34" charset="0"/>
              </a:rPr>
              <a:t>Cabid</a:t>
            </a:r>
            <a:r>
              <a:rPr lang="en-US" sz="1600" dirty="0">
                <a:latin typeface="Trebuchet MS" panose="020B0703020202090204" pitchFamily="34" charset="0"/>
              </a:rPr>
              <a:t> et, </a:t>
            </a:r>
            <a:r>
              <a:rPr lang="en-US" sz="1600" dirty="0" err="1">
                <a:latin typeface="Trebuchet MS" panose="020B0703020202090204" pitchFamily="34" charset="0"/>
              </a:rPr>
              <a:t>te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olenti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demp</a:t>
            </a:r>
            <a:r>
              <a:rPr lang="en-US" sz="1600" dirty="0">
                <a:latin typeface="Trebuchet MS" panose="020B0703020202090204" pitchFamily="34" charset="0"/>
              </a:rPr>
              <a:t>. </a:t>
            </a:r>
            <a:r>
              <a:rPr lang="en-US" sz="1600" dirty="0" err="1">
                <a:latin typeface="Trebuchet MS" panose="020B0703020202090204" pitchFamily="34" charset="0"/>
              </a:rPr>
              <a:t>Pitentib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usciis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accaborum</a:t>
            </a:r>
            <a:r>
              <a:rPr lang="en-US" sz="1600" dirty="0">
                <a:latin typeface="Trebuchet MS" panose="020B0703020202090204" pitchFamily="34" charset="0"/>
              </a:rPr>
              <a:t> ipsum </a:t>
            </a:r>
            <a:r>
              <a:rPr lang="en-US" sz="1600" dirty="0" err="1">
                <a:latin typeface="Trebuchet MS" panose="020B0703020202090204" pitchFamily="34" charset="0"/>
              </a:rPr>
              <a:t>quam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veloxi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ea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quatium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faci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dolorero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intio</a:t>
            </a:r>
            <a:r>
              <a:rPr lang="en-US" sz="1600" dirty="0">
                <a:latin typeface="Trebuchet MS" panose="020B0703020202090204" pitchFamily="34" charset="0"/>
              </a:rPr>
              <a:t>.</a:t>
            </a:r>
          </a:p>
          <a:p>
            <a:endParaRPr lang="en-US" sz="1600" dirty="0">
              <a:latin typeface="Montserrat" pitchFamily="2" charset="77"/>
            </a:endParaRPr>
          </a:p>
          <a:p>
            <a:endParaRPr lang="en-US" sz="1600" b="1" dirty="0">
              <a:solidFill>
                <a:srgbClr val="EE2D38"/>
              </a:solidFill>
              <a:latin typeface="Montserrat" pitchFamily="2" charset="77"/>
            </a:endParaRPr>
          </a:p>
          <a:p>
            <a:endParaRPr lang="en-US" sz="1600" b="1" dirty="0">
              <a:solidFill>
                <a:srgbClr val="EE2D38"/>
              </a:solidFill>
              <a:latin typeface="Montserrat" pitchFamily="2" charset="77"/>
            </a:endParaRPr>
          </a:p>
          <a:p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549B6D-DBF8-D7C5-BACF-0F202739DE13}"/>
              </a:ext>
            </a:extLst>
          </p:cNvPr>
          <p:cNvCxnSpPr>
            <a:cxnSpLocks/>
          </p:cNvCxnSpPr>
          <p:nvPr/>
        </p:nvCxnSpPr>
        <p:spPr>
          <a:xfrm>
            <a:off x="778934" y="1642533"/>
            <a:ext cx="4851399" cy="0"/>
          </a:xfrm>
          <a:prstGeom prst="line">
            <a:avLst/>
          </a:prstGeom>
          <a:ln w="12700">
            <a:solidFill>
              <a:srgbClr val="41546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7FEDA0-2951-F369-912D-07AF9746E9DF}"/>
              </a:ext>
            </a:extLst>
          </p:cNvPr>
          <p:cNvCxnSpPr>
            <a:cxnSpLocks/>
          </p:cNvCxnSpPr>
          <p:nvPr/>
        </p:nvCxnSpPr>
        <p:spPr>
          <a:xfrm>
            <a:off x="6256868" y="1642533"/>
            <a:ext cx="4851399" cy="0"/>
          </a:xfrm>
          <a:prstGeom prst="line">
            <a:avLst/>
          </a:prstGeom>
          <a:ln w="12700">
            <a:solidFill>
              <a:srgbClr val="41546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954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658C2-45CD-9A1B-F2B0-EF98F619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64F54-B335-8203-E781-6197AC36E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96FD7-B1FF-7718-44EB-4FA6A4B72A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04\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7674B7-C815-3B7A-53EE-BFC0E4761ED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51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EFE1BB23-055B-F25B-121B-5B3F5C20B7D3}"/>
              </a:ext>
            </a:extLst>
          </p:cNvPr>
          <p:cNvSpPr txBox="1">
            <a:spLocks/>
          </p:cNvSpPr>
          <p:nvPr/>
        </p:nvSpPr>
        <p:spPr>
          <a:xfrm>
            <a:off x="307329" y="309613"/>
            <a:ext cx="3204433" cy="24024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i="1" kern="1200" spc="0">
                <a:solidFill>
                  <a:srgbClr val="C00000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16445E-6F6C-1341-2781-D9C01CE88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776" y="2519593"/>
            <a:ext cx="344588" cy="3759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A10A55-A944-93E6-85F2-EF0542141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175" y="1833860"/>
            <a:ext cx="324193" cy="333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F4053D-05E4-FDA8-A204-F36088DA6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175" y="3248607"/>
            <a:ext cx="390179" cy="299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31B3BE-0082-2086-7196-4866ECC94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1487" y="1895280"/>
            <a:ext cx="424165" cy="279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F42A75-FE75-5577-F64D-65721092A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219" y="1863193"/>
            <a:ext cx="413024" cy="342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CDB3B3-8936-796F-1870-2A5A9D825F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220" y="2521209"/>
            <a:ext cx="444752" cy="3854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9AC7B1-9AE9-8945-AC0F-6D62F54FE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8844" y="3887497"/>
            <a:ext cx="268452" cy="342508"/>
          </a:xfrm>
          <a:prstGeom prst="rect">
            <a:avLst/>
          </a:prstGeom>
        </p:spPr>
      </p:pic>
      <p:pic>
        <p:nvPicPr>
          <p:cNvPr id="11" name="Picture 10" descr="A picture containing pallette, vector graphics&#10;&#10;Description automatically generated">
            <a:extLst>
              <a:ext uri="{FF2B5EF4-FFF2-40B4-BE49-F238E27FC236}">
                <a16:creationId xmlns:a16="http://schemas.microsoft.com/office/drawing/2014/main" id="{1AAB8325-5F75-9FF9-083B-C73AB336C7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644" y="967889"/>
            <a:ext cx="368300" cy="190500"/>
          </a:xfrm>
          <a:prstGeom prst="rect">
            <a:avLst/>
          </a:prstGeom>
        </p:spPr>
      </p:pic>
      <p:sp>
        <p:nvSpPr>
          <p:cNvPr id="12" name="Shape 4875">
            <a:extLst>
              <a:ext uri="{FF2B5EF4-FFF2-40B4-BE49-F238E27FC236}">
                <a16:creationId xmlns:a16="http://schemas.microsoft.com/office/drawing/2014/main" id="{A1E1E4FC-8F7D-C3FD-C3F5-440A954A2C23}"/>
              </a:ext>
            </a:extLst>
          </p:cNvPr>
          <p:cNvSpPr/>
          <p:nvPr/>
        </p:nvSpPr>
        <p:spPr>
          <a:xfrm>
            <a:off x="859616" y="4988411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114544"/>
                </a:moveTo>
                <a:cubicBezTo>
                  <a:pt x="29872" y="114544"/>
                  <a:pt x="5455" y="90127"/>
                  <a:pt x="5455" y="60000"/>
                </a:cubicBezTo>
                <a:cubicBezTo>
                  <a:pt x="5455" y="29872"/>
                  <a:pt x="29872" y="5455"/>
                  <a:pt x="60000" y="5455"/>
                </a:cubicBezTo>
                <a:cubicBezTo>
                  <a:pt x="90122" y="5455"/>
                  <a:pt x="114544" y="29872"/>
                  <a:pt x="114544" y="60000"/>
                </a:cubicBezTo>
                <a:cubicBezTo>
                  <a:pt x="114544" y="90127"/>
                  <a:pt x="90122" y="114544"/>
                  <a:pt x="60000" y="114544"/>
                </a:cubicBezTo>
                <a:moveTo>
                  <a:pt x="60000" y="0"/>
                </a:moveTo>
                <a:cubicBezTo>
                  <a:pt x="26866" y="0"/>
                  <a:pt x="0" y="26861"/>
                  <a:pt x="0" y="60000"/>
                </a:cubicBezTo>
                <a:cubicBezTo>
                  <a:pt x="0" y="93138"/>
                  <a:pt x="26866" y="120000"/>
                  <a:pt x="60000" y="120000"/>
                </a:cubicBezTo>
                <a:cubicBezTo>
                  <a:pt x="93133" y="120000"/>
                  <a:pt x="120000" y="93138"/>
                  <a:pt x="120000" y="60000"/>
                </a:cubicBezTo>
                <a:cubicBezTo>
                  <a:pt x="120000" y="26861"/>
                  <a:pt x="93133" y="0"/>
                  <a:pt x="60000" y="0"/>
                </a:cubicBezTo>
                <a:moveTo>
                  <a:pt x="90000" y="49088"/>
                </a:moveTo>
                <a:cubicBezTo>
                  <a:pt x="89250" y="49088"/>
                  <a:pt x="88566" y="49394"/>
                  <a:pt x="88066" y="49888"/>
                </a:cubicBezTo>
                <a:lnTo>
                  <a:pt x="60000" y="75411"/>
                </a:lnTo>
                <a:lnTo>
                  <a:pt x="31927" y="49888"/>
                </a:lnTo>
                <a:cubicBezTo>
                  <a:pt x="31433" y="49394"/>
                  <a:pt x="30750" y="49088"/>
                  <a:pt x="30000" y="49088"/>
                </a:cubicBezTo>
                <a:cubicBezTo>
                  <a:pt x="28494" y="49088"/>
                  <a:pt x="27272" y="50311"/>
                  <a:pt x="27272" y="51816"/>
                </a:cubicBezTo>
                <a:cubicBezTo>
                  <a:pt x="27272" y="52572"/>
                  <a:pt x="27577" y="53255"/>
                  <a:pt x="28072" y="53744"/>
                </a:cubicBezTo>
                <a:lnTo>
                  <a:pt x="58072" y="81016"/>
                </a:lnTo>
                <a:cubicBezTo>
                  <a:pt x="58566" y="81516"/>
                  <a:pt x="59250" y="81816"/>
                  <a:pt x="60000" y="81816"/>
                </a:cubicBezTo>
                <a:cubicBezTo>
                  <a:pt x="60750" y="81816"/>
                  <a:pt x="61433" y="81516"/>
                  <a:pt x="61927" y="81016"/>
                </a:cubicBezTo>
                <a:lnTo>
                  <a:pt x="91927" y="53744"/>
                </a:lnTo>
                <a:cubicBezTo>
                  <a:pt x="92422" y="53255"/>
                  <a:pt x="92727" y="52572"/>
                  <a:pt x="92727" y="51816"/>
                </a:cubicBezTo>
                <a:cubicBezTo>
                  <a:pt x="92727" y="50311"/>
                  <a:pt x="91505" y="49088"/>
                  <a:pt x="90000" y="49088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Shape 4876">
            <a:extLst>
              <a:ext uri="{FF2B5EF4-FFF2-40B4-BE49-F238E27FC236}">
                <a16:creationId xmlns:a16="http://schemas.microsoft.com/office/drawing/2014/main" id="{D7C09C81-B95E-E53E-1706-AE8871700784}"/>
              </a:ext>
            </a:extLst>
          </p:cNvPr>
          <p:cNvSpPr/>
          <p:nvPr/>
        </p:nvSpPr>
        <p:spPr>
          <a:xfrm>
            <a:off x="1392877" y="4988411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1927" y="38983"/>
                </a:moveTo>
                <a:cubicBezTo>
                  <a:pt x="61433" y="38483"/>
                  <a:pt x="60750" y="38183"/>
                  <a:pt x="60000" y="38183"/>
                </a:cubicBezTo>
                <a:cubicBezTo>
                  <a:pt x="59250" y="38183"/>
                  <a:pt x="58566" y="38483"/>
                  <a:pt x="58072" y="38983"/>
                </a:cubicBezTo>
                <a:lnTo>
                  <a:pt x="28072" y="66255"/>
                </a:lnTo>
                <a:cubicBezTo>
                  <a:pt x="27577" y="66750"/>
                  <a:pt x="27272" y="67433"/>
                  <a:pt x="27272" y="68183"/>
                </a:cubicBezTo>
                <a:cubicBezTo>
                  <a:pt x="27272" y="69688"/>
                  <a:pt x="28494" y="70911"/>
                  <a:pt x="30000" y="70911"/>
                </a:cubicBezTo>
                <a:cubicBezTo>
                  <a:pt x="30750" y="70911"/>
                  <a:pt x="31433" y="70605"/>
                  <a:pt x="31927" y="70111"/>
                </a:cubicBezTo>
                <a:lnTo>
                  <a:pt x="60000" y="44588"/>
                </a:lnTo>
                <a:lnTo>
                  <a:pt x="88072" y="70111"/>
                </a:lnTo>
                <a:cubicBezTo>
                  <a:pt x="88566" y="70605"/>
                  <a:pt x="89250" y="70911"/>
                  <a:pt x="90000" y="70911"/>
                </a:cubicBezTo>
                <a:cubicBezTo>
                  <a:pt x="91505" y="70911"/>
                  <a:pt x="92727" y="69688"/>
                  <a:pt x="92727" y="68183"/>
                </a:cubicBezTo>
                <a:cubicBezTo>
                  <a:pt x="92727" y="67433"/>
                  <a:pt x="92422" y="66750"/>
                  <a:pt x="91927" y="66255"/>
                </a:cubicBezTo>
                <a:cubicBezTo>
                  <a:pt x="91927" y="66255"/>
                  <a:pt x="61927" y="38983"/>
                  <a:pt x="61927" y="38983"/>
                </a:cubicBezTo>
                <a:close/>
                <a:moveTo>
                  <a:pt x="60000" y="114544"/>
                </a:moveTo>
                <a:cubicBezTo>
                  <a:pt x="29872" y="114544"/>
                  <a:pt x="5455" y="90127"/>
                  <a:pt x="5455" y="60000"/>
                </a:cubicBezTo>
                <a:cubicBezTo>
                  <a:pt x="5455" y="29872"/>
                  <a:pt x="29872" y="5455"/>
                  <a:pt x="60000" y="5455"/>
                </a:cubicBezTo>
                <a:cubicBezTo>
                  <a:pt x="90122" y="5455"/>
                  <a:pt x="114544" y="29872"/>
                  <a:pt x="114544" y="60000"/>
                </a:cubicBezTo>
                <a:cubicBezTo>
                  <a:pt x="114544" y="90127"/>
                  <a:pt x="90122" y="114544"/>
                  <a:pt x="60000" y="114544"/>
                </a:cubicBezTo>
                <a:moveTo>
                  <a:pt x="60000" y="0"/>
                </a:moveTo>
                <a:cubicBezTo>
                  <a:pt x="26866" y="0"/>
                  <a:pt x="0" y="26861"/>
                  <a:pt x="0" y="60000"/>
                </a:cubicBezTo>
                <a:cubicBezTo>
                  <a:pt x="0" y="93138"/>
                  <a:pt x="26866" y="120000"/>
                  <a:pt x="60000" y="120000"/>
                </a:cubicBezTo>
                <a:cubicBezTo>
                  <a:pt x="93133" y="120000"/>
                  <a:pt x="120000" y="93138"/>
                  <a:pt x="120000" y="60000"/>
                </a:cubicBezTo>
                <a:cubicBezTo>
                  <a:pt x="120000" y="26861"/>
                  <a:pt x="93133" y="0"/>
                  <a:pt x="60000" y="0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Shape 4877">
            <a:extLst>
              <a:ext uri="{FF2B5EF4-FFF2-40B4-BE49-F238E27FC236}">
                <a16:creationId xmlns:a16="http://schemas.microsoft.com/office/drawing/2014/main" id="{0385A9EF-D6C3-256C-B7D4-02DF48F8C95B}"/>
              </a:ext>
            </a:extLst>
          </p:cNvPr>
          <p:cNvSpPr/>
          <p:nvPr/>
        </p:nvSpPr>
        <p:spPr>
          <a:xfrm>
            <a:off x="1926138" y="4988411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114544"/>
                </a:moveTo>
                <a:cubicBezTo>
                  <a:pt x="29872" y="114544"/>
                  <a:pt x="5455" y="90127"/>
                  <a:pt x="5455" y="60000"/>
                </a:cubicBezTo>
                <a:cubicBezTo>
                  <a:pt x="5455" y="29877"/>
                  <a:pt x="29872" y="5455"/>
                  <a:pt x="60000" y="5455"/>
                </a:cubicBezTo>
                <a:cubicBezTo>
                  <a:pt x="90127" y="5455"/>
                  <a:pt x="114544" y="29877"/>
                  <a:pt x="114544" y="60000"/>
                </a:cubicBezTo>
                <a:cubicBezTo>
                  <a:pt x="114544" y="90127"/>
                  <a:pt x="90127" y="114544"/>
                  <a:pt x="60000" y="114544"/>
                </a:cubicBezTo>
                <a:moveTo>
                  <a:pt x="60000" y="0"/>
                </a:moveTo>
                <a:cubicBezTo>
                  <a:pt x="26866" y="0"/>
                  <a:pt x="0" y="26861"/>
                  <a:pt x="0" y="60000"/>
                </a:cubicBezTo>
                <a:cubicBezTo>
                  <a:pt x="0" y="93138"/>
                  <a:pt x="26866" y="120000"/>
                  <a:pt x="60000" y="120000"/>
                </a:cubicBezTo>
                <a:cubicBezTo>
                  <a:pt x="93133" y="120000"/>
                  <a:pt x="120000" y="93138"/>
                  <a:pt x="120000" y="60000"/>
                </a:cubicBezTo>
                <a:cubicBezTo>
                  <a:pt x="120000" y="26861"/>
                  <a:pt x="93133" y="0"/>
                  <a:pt x="60000" y="0"/>
                </a:cubicBezTo>
                <a:moveTo>
                  <a:pt x="70911" y="30000"/>
                </a:moveTo>
                <a:cubicBezTo>
                  <a:pt x="70911" y="28494"/>
                  <a:pt x="69688" y="27272"/>
                  <a:pt x="68183" y="27272"/>
                </a:cubicBezTo>
                <a:cubicBezTo>
                  <a:pt x="67427" y="27272"/>
                  <a:pt x="66750" y="27577"/>
                  <a:pt x="66255" y="28072"/>
                </a:cubicBezTo>
                <a:lnTo>
                  <a:pt x="38983" y="58072"/>
                </a:lnTo>
                <a:cubicBezTo>
                  <a:pt x="38488" y="58566"/>
                  <a:pt x="38183" y="59250"/>
                  <a:pt x="38183" y="60000"/>
                </a:cubicBezTo>
                <a:cubicBezTo>
                  <a:pt x="38183" y="60755"/>
                  <a:pt x="38488" y="61433"/>
                  <a:pt x="38983" y="61927"/>
                </a:cubicBezTo>
                <a:lnTo>
                  <a:pt x="66255" y="91927"/>
                </a:lnTo>
                <a:cubicBezTo>
                  <a:pt x="66750" y="92422"/>
                  <a:pt x="67427" y="92727"/>
                  <a:pt x="68183" y="92727"/>
                </a:cubicBezTo>
                <a:cubicBezTo>
                  <a:pt x="69688" y="92727"/>
                  <a:pt x="70911" y="91505"/>
                  <a:pt x="70911" y="90000"/>
                </a:cubicBezTo>
                <a:cubicBezTo>
                  <a:pt x="70911" y="89250"/>
                  <a:pt x="70605" y="88566"/>
                  <a:pt x="70111" y="88072"/>
                </a:cubicBezTo>
                <a:lnTo>
                  <a:pt x="44588" y="60000"/>
                </a:lnTo>
                <a:lnTo>
                  <a:pt x="70111" y="31927"/>
                </a:lnTo>
                <a:cubicBezTo>
                  <a:pt x="70605" y="31433"/>
                  <a:pt x="70911" y="30755"/>
                  <a:pt x="70911" y="30000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Shape 4878">
            <a:extLst>
              <a:ext uri="{FF2B5EF4-FFF2-40B4-BE49-F238E27FC236}">
                <a16:creationId xmlns:a16="http://schemas.microsoft.com/office/drawing/2014/main" id="{4D8DAC28-5C03-206B-3582-013EAABC601E}"/>
              </a:ext>
            </a:extLst>
          </p:cNvPr>
          <p:cNvSpPr/>
          <p:nvPr/>
        </p:nvSpPr>
        <p:spPr>
          <a:xfrm>
            <a:off x="2459399" y="4988411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114544"/>
                </a:moveTo>
                <a:cubicBezTo>
                  <a:pt x="29872" y="114544"/>
                  <a:pt x="5455" y="90127"/>
                  <a:pt x="5455" y="60000"/>
                </a:cubicBezTo>
                <a:cubicBezTo>
                  <a:pt x="5455" y="29877"/>
                  <a:pt x="29872" y="5455"/>
                  <a:pt x="60000" y="5455"/>
                </a:cubicBezTo>
                <a:cubicBezTo>
                  <a:pt x="90127" y="5455"/>
                  <a:pt x="114544" y="29877"/>
                  <a:pt x="114544" y="60000"/>
                </a:cubicBezTo>
                <a:cubicBezTo>
                  <a:pt x="114544" y="90127"/>
                  <a:pt x="90127" y="114544"/>
                  <a:pt x="60000" y="114544"/>
                </a:cubicBezTo>
                <a:moveTo>
                  <a:pt x="60000" y="0"/>
                </a:moveTo>
                <a:cubicBezTo>
                  <a:pt x="26866" y="0"/>
                  <a:pt x="0" y="26861"/>
                  <a:pt x="0" y="60000"/>
                </a:cubicBezTo>
                <a:cubicBezTo>
                  <a:pt x="0" y="93138"/>
                  <a:pt x="26866" y="120000"/>
                  <a:pt x="60000" y="120000"/>
                </a:cubicBezTo>
                <a:cubicBezTo>
                  <a:pt x="93133" y="120000"/>
                  <a:pt x="120000" y="93138"/>
                  <a:pt x="120000" y="60000"/>
                </a:cubicBezTo>
                <a:cubicBezTo>
                  <a:pt x="120000" y="26861"/>
                  <a:pt x="93133" y="0"/>
                  <a:pt x="60000" y="0"/>
                </a:cubicBezTo>
                <a:moveTo>
                  <a:pt x="53744" y="28072"/>
                </a:moveTo>
                <a:cubicBezTo>
                  <a:pt x="53250" y="27577"/>
                  <a:pt x="52572" y="27272"/>
                  <a:pt x="51816" y="27272"/>
                </a:cubicBezTo>
                <a:cubicBezTo>
                  <a:pt x="50311" y="27272"/>
                  <a:pt x="49088" y="28494"/>
                  <a:pt x="49088" y="30000"/>
                </a:cubicBezTo>
                <a:cubicBezTo>
                  <a:pt x="49088" y="30755"/>
                  <a:pt x="49394" y="31433"/>
                  <a:pt x="49888" y="31927"/>
                </a:cubicBezTo>
                <a:lnTo>
                  <a:pt x="75411" y="60000"/>
                </a:lnTo>
                <a:lnTo>
                  <a:pt x="49888" y="88072"/>
                </a:lnTo>
                <a:cubicBezTo>
                  <a:pt x="49394" y="88566"/>
                  <a:pt x="49088" y="89250"/>
                  <a:pt x="49088" y="90000"/>
                </a:cubicBezTo>
                <a:cubicBezTo>
                  <a:pt x="49088" y="91505"/>
                  <a:pt x="50311" y="92727"/>
                  <a:pt x="51816" y="92727"/>
                </a:cubicBezTo>
                <a:cubicBezTo>
                  <a:pt x="52572" y="92727"/>
                  <a:pt x="53250" y="92422"/>
                  <a:pt x="53744" y="91927"/>
                </a:cubicBezTo>
                <a:lnTo>
                  <a:pt x="81016" y="61927"/>
                </a:lnTo>
                <a:cubicBezTo>
                  <a:pt x="81511" y="61433"/>
                  <a:pt x="81816" y="60755"/>
                  <a:pt x="81816" y="60000"/>
                </a:cubicBezTo>
                <a:cubicBezTo>
                  <a:pt x="81816" y="59250"/>
                  <a:pt x="81511" y="58566"/>
                  <a:pt x="81016" y="58072"/>
                </a:cubicBezTo>
                <a:cubicBezTo>
                  <a:pt x="81016" y="58072"/>
                  <a:pt x="53744" y="28072"/>
                  <a:pt x="53744" y="2807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Shape 4879">
            <a:extLst>
              <a:ext uri="{FF2B5EF4-FFF2-40B4-BE49-F238E27FC236}">
                <a16:creationId xmlns:a16="http://schemas.microsoft.com/office/drawing/2014/main" id="{99D3DF61-6450-C10D-FF9B-33F52E6E54FA}"/>
              </a:ext>
            </a:extLst>
          </p:cNvPr>
          <p:cNvSpPr/>
          <p:nvPr/>
        </p:nvSpPr>
        <p:spPr>
          <a:xfrm>
            <a:off x="2992660" y="4988411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072" y="1305"/>
                </a:moveTo>
                <a:cubicBezTo>
                  <a:pt x="71716" y="1138"/>
                  <a:pt x="71333" y="1022"/>
                  <a:pt x="70911" y="1022"/>
                </a:cubicBezTo>
                <a:cubicBezTo>
                  <a:pt x="69405" y="1022"/>
                  <a:pt x="68183" y="2244"/>
                  <a:pt x="68183" y="3750"/>
                </a:cubicBezTo>
                <a:cubicBezTo>
                  <a:pt x="68183" y="5255"/>
                  <a:pt x="69405" y="6477"/>
                  <a:pt x="70911" y="6477"/>
                </a:cubicBezTo>
                <a:lnTo>
                  <a:pt x="70911" y="6550"/>
                </a:lnTo>
                <a:cubicBezTo>
                  <a:pt x="95805" y="11605"/>
                  <a:pt x="114544" y="33611"/>
                  <a:pt x="114544" y="60000"/>
                </a:cubicBezTo>
                <a:cubicBezTo>
                  <a:pt x="114544" y="90127"/>
                  <a:pt x="90127" y="114544"/>
                  <a:pt x="60000" y="114544"/>
                </a:cubicBezTo>
                <a:cubicBezTo>
                  <a:pt x="29872" y="114544"/>
                  <a:pt x="5455" y="90127"/>
                  <a:pt x="5455" y="60000"/>
                </a:cubicBezTo>
                <a:cubicBezTo>
                  <a:pt x="5455" y="33611"/>
                  <a:pt x="24194" y="11605"/>
                  <a:pt x="49088" y="6550"/>
                </a:cubicBezTo>
                <a:lnTo>
                  <a:pt x="49088" y="6477"/>
                </a:lnTo>
                <a:cubicBezTo>
                  <a:pt x="50594" y="6477"/>
                  <a:pt x="51816" y="5255"/>
                  <a:pt x="51816" y="3750"/>
                </a:cubicBezTo>
                <a:cubicBezTo>
                  <a:pt x="51816" y="2244"/>
                  <a:pt x="50594" y="1022"/>
                  <a:pt x="49088" y="1022"/>
                </a:cubicBezTo>
                <a:cubicBezTo>
                  <a:pt x="48672" y="1022"/>
                  <a:pt x="48283" y="1138"/>
                  <a:pt x="47927" y="1305"/>
                </a:cubicBezTo>
                <a:cubicBezTo>
                  <a:pt x="20588" y="6905"/>
                  <a:pt x="0" y="31011"/>
                  <a:pt x="0" y="60000"/>
                </a:cubicBezTo>
                <a:cubicBezTo>
                  <a:pt x="0" y="93138"/>
                  <a:pt x="26861" y="120000"/>
                  <a:pt x="60000" y="120000"/>
                </a:cubicBezTo>
                <a:cubicBezTo>
                  <a:pt x="93138" y="120000"/>
                  <a:pt x="120000" y="93138"/>
                  <a:pt x="120000" y="60000"/>
                </a:cubicBezTo>
                <a:cubicBezTo>
                  <a:pt x="120000" y="31011"/>
                  <a:pt x="99405" y="6905"/>
                  <a:pt x="72072" y="1305"/>
                </a:cubicBezTo>
                <a:moveTo>
                  <a:pt x="38183" y="54544"/>
                </a:moveTo>
                <a:cubicBezTo>
                  <a:pt x="36677" y="54544"/>
                  <a:pt x="35455" y="55766"/>
                  <a:pt x="35455" y="57272"/>
                </a:cubicBezTo>
                <a:cubicBezTo>
                  <a:pt x="35455" y="58027"/>
                  <a:pt x="35761" y="58705"/>
                  <a:pt x="36255" y="59200"/>
                </a:cubicBezTo>
                <a:lnTo>
                  <a:pt x="58072" y="81016"/>
                </a:lnTo>
                <a:cubicBezTo>
                  <a:pt x="58566" y="81516"/>
                  <a:pt x="59244" y="81816"/>
                  <a:pt x="60000" y="81816"/>
                </a:cubicBezTo>
                <a:cubicBezTo>
                  <a:pt x="60755" y="81816"/>
                  <a:pt x="61438" y="81516"/>
                  <a:pt x="61927" y="81016"/>
                </a:cubicBezTo>
                <a:lnTo>
                  <a:pt x="83744" y="59200"/>
                </a:lnTo>
                <a:cubicBezTo>
                  <a:pt x="84238" y="58705"/>
                  <a:pt x="84544" y="58027"/>
                  <a:pt x="84544" y="57272"/>
                </a:cubicBezTo>
                <a:cubicBezTo>
                  <a:pt x="84544" y="55766"/>
                  <a:pt x="83322" y="54544"/>
                  <a:pt x="81816" y="54544"/>
                </a:cubicBezTo>
                <a:cubicBezTo>
                  <a:pt x="81066" y="54544"/>
                  <a:pt x="80383" y="54850"/>
                  <a:pt x="79888" y="55344"/>
                </a:cubicBezTo>
                <a:lnTo>
                  <a:pt x="62727" y="72505"/>
                </a:lnTo>
                <a:lnTo>
                  <a:pt x="62727" y="2727"/>
                </a:lnTo>
                <a:cubicBezTo>
                  <a:pt x="62727" y="1222"/>
                  <a:pt x="61505" y="0"/>
                  <a:pt x="60000" y="0"/>
                </a:cubicBezTo>
                <a:cubicBezTo>
                  <a:pt x="58494" y="0"/>
                  <a:pt x="57272" y="1222"/>
                  <a:pt x="57272" y="2727"/>
                </a:cubicBezTo>
                <a:lnTo>
                  <a:pt x="57272" y="72505"/>
                </a:lnTo>
                <a:lnTo>
                  <a:pt x="40111" y="55344"/>
                </a:lnTo>
                <a:cubicBezTo>
                  <a:pt x="39616" y="54850"/>
                  <a:pt x="38938" y="54544"/>
                  <a:pt x="38183" y="54544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Shape 4880">
            <a:extLst>
              <a:ext uri="{FF2B5EF4-FFF2-40B4-BE49-F238E27FC236}">
                <a16:creationId xmlns:a16="http://schemas.microsoft.com/office/drawing/2014/main" id="{F3933226-966A-322F-C126-E0D3BE1B93F4}"/>
              </a:ext>
            </a:extLst>
          </p:cNvPr>
          <p:cNvSpPr/>
          <p:nvPr/>
        </p:nvSpPr>
        <p:spPr>
          <a:xfrm>
            <a:off x="3525922" y="5051893"/>
            <a:ext cx="279328" cy="1523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107761"/>
                </a:moveTo>
                <a:lnTo>
                  <a:pt x="9100" y="10000"/>
                </a:lnTo>
                <a:lnTo>
                  <a:pt x="110900" y="10000"/>
                </a:lnTo>
                <a:cubicBezTo>
                  <a:pt x="110900" y="10000"/>
                  <a:pt x="60000" y="107761"/>
                  <a:pt x="60000" y="107761"/>
                </a:cubicBezTo>
                <a:close/>
                <a:moveTo>
                  <a:pt x="120000" y="5000"/>
                </a:moveTo>
                <a:cubicBezTo>
                  <a:pt x="120000" y="2238"/>
                  <a:pt x="118777" y="0"/>
                  <a:pt x="117272" y="0"/>
                </a:cubicBezTo>
                <a:lnTo>
                  <a:pt x="2727" y="0"/>
                </a:lnTo>
                <a:cubicBezTo>
                  <a:pt x="1222" y="0"/>
                  <a:pt x="0" y="2238"/>
                  <a:pt x="0" y="5000"/>
                </a:cubicBezTo>
                <a:cubicBezTo>
                  <a:pt x="0" y="6338"/>
                  <a:pt x="294" y="7538"/>
                  <a:pt x="761" y="8438"/>
                </a:cubicBezTo>
                <a:lnTo>
                  <a:pt x="755" y="8450"/>
                </a:lnTo>
                <a:lnTo>
                  <a:pt x="58027" y="118450"/>
                </a:lnTo>
                <a:lnTo>
                  <a:pt x="58033" y="118438"/>
                </a:lnTo>
                <a:cubicBezTo>
                  <a:pt x="58533" y="119394"/>
                  <a:pt x="59222" y="120000"/>
                  <a:pt x="60000" y="120000"/>
                </a:cubicBezTo>
                <a:cubicBezTo>
                  <a:pt x="60777" y="120000"/>
                  <a:pt x="61466" y="119394"/>
                  <a:pt x="61966" y="118438"/>
                </a:cubicBezTo>
                <a:lnTo>
                  <a:pt x="61972" y="118450"/>
                </a:lnTo>
                <a:lnTo>
                  <a:pt x="119244" y="8450"/>
                </a:lnTo>
                <a:lnTo>
                  <a:pt x="119238" y="8438"/>
                </a:lnTo>
                <a:cubicBezTo>
                  <a:pt x="119705" y="7538"/>
                  <a:pt x="120000" y="6338"/>
                  <a:pt x="120000" y="5000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" name="Shape 4881">
            <a:extLst>
              <a:ext uri="{FF2B5EF4-FFF2-40B4-BE49-F238E27FC236}">
                <a16:creationId xmlns:a16="http://schemas.microsoft.com/office/drawing/2014/main" id="{D6B5C9D9-222D-872B-20A8-FB59CDCDF300}"/>
              </a:ext>
            </a:extLst>
          </p:cNvPr>
          <p:cNvSpPr/>
          <p:nvPr/>
        </p:nvSpPr>
        <p:spPr>
          <a:xfrm>
            <a:off x="4059183" y="5051893"/>
            <a:ext cx="279328" cy="1523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100" y="110000"/>
                </a:moveTo>
                <a:lnTo>
                  <a:pt x="60000" y="12238"/>
                </a:lnTo>
                <a:lnTo>
                  <a:pt x="110900" y="110000"/>
                </a:lnTo>
                <a:cubicBezTo>
                  <a:pt x="110900" y="110000"/>
                  <a:pt x="9100" y="110000"/>
                  <a:pt x="9100" y="110000"/>
                </a:cubicBezTo>
                <a:close/>
                <a:moveTo>
                  <a:pt x="119238" y="111561"/>
                </a:moveTo>
                <a:lnTo>
                  <a:pt x="119244" y="111550"/>
                </a:lnTo>
                <a:lnTo>
                  <a:pt x="61972" y="1550"/>
                </a:lnTo>
                <a:lnTo>
                  <a:pt x="61966" y="1566"/>
                </a:lnTo>
                <a:cubicBezTo>
                  <a:pt x="61466" y="605"/>
                  <a:pt x="60777" y="0"/>
                  <a:pt x="60000" y="0"/>
                </a:cubicBezTo>
                <a:cubicBezTo>
                  <a:pt x="59222" y="0"/>
                  <a:pt x="58533" y="605"/>
                  <a:pt x="58033" y="1566"/>
                </a:cubicBezTo>
                <a:lnTo>
                  <a:pt x="58027" y="1550"/>
                </a:lnTo>
                <a:lnTo>
                  <a:pt x="755" y="111550"/>
                </a:lnTo>
                <a:lnTo>
                  <a:pt x="761" y="111561"/>
                </a:lnTo>
                <a:cubicBezTo>
                  <a:pt x="300" y="112461"/>
                  <a:pt x="0" y="113661"/>
                  <a:pt x="0" y="115000"/>
                </a:cubicBezTo>
                <a:cubicBezTo>
                  <a:pt x="0" y="117761"/>
                  <a:pt x="1222" y="120000"/>
                  <a:pt x="2727" y="120000"/>
                </a:cubicBezTo>
                <a:lnTo>
                  <a:pt x="117272" y="120000"/>
                </a:lnTo>
                <a:cubicBezTo>
                  <a:pt x="118777" y="120000"/>
                  <a:pt x="120000" y="117761"/>
                  <a:pt x="120000" y="115000"/>
                </a:cubicBezTo>
                <a:cubicBezTo>
                  <a:pt x="120000" y="113661"/>
                  <a:pt x="119705" y="112461"/>
                  <a:pt x="119238" y="111561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Shape 4882">
            <a:extLst>
              <a:ext uri="{FF2B5EF4-FFF2-40B4-BE49-F238E27FC236}">
                <a16:creationId xmlns:a16="http://schemas.microsoft.com/office/drawing/2014/main" id="{4A27FBAB-80D6-67D5-B4FD-157401D19688}"/>
              </a:ext>
            </a:extLst>
          </p:cNvPr>
          <p:cNvSpPr/>
          <p:nvPr/>
        </p:nvSpPr>
        <p:spPr>
          <a:xfrm>
            <a:off x="4655926" y="4988411"/>
            <a:ext cx="152361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0000" y="110900"/>
                </a:moveTo>
                <a:lnTo>
                  <a:pt x="12238" y="60000"/>
                </a:lnTo>
                <a:lnTo>
                  <a:pt x="110000" y="9100"/>
                </a:lnTo>
                <a:cubicBezTo>
                  <a:pt x="110000" y="9100"/>
                  <a:pt x="110000" y="110900"/>
                  <a:pt x="110000" y="110900"/>
                </a:cubicBezTo>
                <a:close/>
                <a:moveTo>
                  <a:pt x="115000" y="0"/>
                </a:moveTo>
                <a:cubicBezTo>
                  <a:pt x="113661" y="0"/>
                  <a:pt x="112461" y="294"/>
                  <a:pt x="111555" y="761"/>
                </a:cubicBezTo>
                <a:lnTo>
                  <a:pt x="111550" y="755"/>
                </a:lnTo>
                <a:lnTo>
                  <a:pt x="1550" y="58027"/>
                </a:lnTo>
                <a:lnTo>
                  <a:pt x="1561" y="58033"/>
                </a:lnTo>
                <a:cubicBezTo>
                  <a:pt x="605" y="58533"/>
                  <a:pt x="0" y="59222"/>
                  <a:pt x="0" y="60000"/>
                </a:cubicBezTo>
                <a:cubicBezTo>
                  <a:pt x="0" y="60777"/>
                  <a:pt x="605" y="61472"/>
                  <a:pt x="1561" y="61966"/>
                </a:cubicBezTo>
                <a:lnTo>
                  <a:pt x="1550" y="61972"/>
                </a:lnTo>
                <a:lnTo>
                  <a:pt x="111550" y="119250"/>
                </a:lnTo>
                <a:lnTo>
                  <a:pt x="111555" y="119238"/>
                </a:lnTo>
                <a:cubicBezTo>
                  <a:pt x="112461" y="119705"/>
                  <a:pt x="113661" y="120000"/>
                  <a:pt x="115000" y="120000"/>
                </a:cubicBezTo>
                <a:cubicBezTo>
                  <a:pt x="117761" y="120000"/>
                  <a:pt x="120000" y="118777"/>
                  <a:pt x="120000" y="117272"/>
                </a:cubicBezTo>
                <a:lnTo>
                  <a:pt x="120000" y="2727"/>
                </a:lnTo>
                <a:cubicBezTo>
                  <a:pt x="120000" y="1222"/>
                  <a:pt x="117761" y="0"/>
                  <a:pt x="115000" y="0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Shape 4883">
            <a:extLst>
              <a:ext uri="{FF2B5EF4-FFF2-40B4-BE49-F238E27FC236}">
                <a16:creationId xmlns:a16="http://schemas.microsoft.com/office/drawing/2014/main" id="{EDE0FD58-E5B5-83D0-FE60-DEBE4E70CB24}"/>
              </a:ext>
            </a:extLst>
          </p:cNvPr>
          <p:cNvSpPr/>
          <p:nvPr/>
        </p:nvSpPr>
        <p:spPr>
          <a:xfrm>
            <a:off x="5189187" y="4988411"/>
            <a:ext cx="152361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000" y="110900"/>
                </a:moveTo>
                <a:lnTo>
                  <a:pt x="10000" y="9100"/>
                </a:lnTo>
                <a:lnTo>
                  <a:pt x="107761" y="60000"/>
                </a:lnTo>
                <a:cubicBezTo>
                  <a:pt x="107761" y="60000"/>
                  <a:pt x="10000" y="110900"/>
                  <a:pt x="10000" y="110900"/>
                </a:cubicBezTo>
                <a:close/>
                <a:moveTo>
                  <a:pt x="120000" y="60000"/>
                </a:moveTo>
                <a:cubicBezTo>
                  <a:pt x="120000" y="59222"/>
                  <a:pt x="119394" y="58533"/>
                  <a:pt x="118433" y="58033"/>
                </a:cubicBezTo>
                <a:lnTo>
                  <a:pt x="118450" y="58027"/>
                </a:lnTo>
                <a:lnTo>
                  <a:pt x="8450" y="755"/>
                </a:lnTo>
                <a:lnTo>
                  <a:pt x="8438" y="761"/>
                </a:lnTo>
                <a:cubicBezTo>
                  <a:pt x="7538" y="294"/>
                  <a:pt x="6338" y="0"/>
                  <a:pt x="5000" y="0"/>
                </a:cubicBezTo>
                <a:cubicBezTo>
                  <a:pt x="2238" y="0"/>
                  <a:pt x="0" y="1222"/>
                  <a:pt x="0" y="2727"/>
                </a:cubicBezTo>
                <a:lnTo>
                  <a:pt x="0" y="117272"/>
                </a:lnTo>
                <a:cubicBezTo>
                  <a:pt x="0" y="118777"/>
                  <a:pt x="2238" y="120000"/>
                  <a:pt x="5000" y="120000"/>
                </a:cubicBezTo>
                <a:cubicBezTo>
                  <a:pt x="6338" y="120000"/>
                  <a:pt x="7538" y="119705"/>
                  <a:pt x="8438" y="119238"/>
                </a:cubicBezTo>
                <a:lnTo>
                  <a:pt x="8450" y="119250"/>
                </a:lnTo>
                <a:lnTo>
                  <a:pt x="118450" y="61972"/>
                </a:lnTo>
                <a:lnTo>
                  <a:pt x="118433" y="61966"/>
                </a:lnTo>
                <a:cubicBezTo>
                  <a:pt x="119394" y="61472"/>
                  <a:pt x="120000" y="60777"/>
                  <a:pt x="120000" y="60000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" name="Shape 4884">
            <a:extLst>
              <a:ext uri="{FF2B5EF4-FFF2-40B4-BE49-F238E27FC236}">
                <a16:creationId xmlns:a16="http://schemas.microsoft.com/office/drawing/2014/main" id="{EC91DB90-F8C7-F384-A24F-AE93BC020AE4}"/>
              </a:ext>
            </a:extLst>
          </p:cNvPr>
          <p:cNvSpPr/>
          <p:nvPr/>
        </p:nvSpPr>
        <p:spPr>
          <a:xfrm>
            <a:off x="5658965" y="4988411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200" y="58072"/>
                </a:moveTo>
                <a:lnTo>
                  <a:pt x="102838" y="41705"/>
                </a:lnTo>
                <a:cubicBezTo>
                  <a:pt x="102344" y="41216"/>
                  <a:pt x="101661" y="40911"/>
                  <a:pt x="100911" y="40911"/>
                </a:cubicBezTo>
                <a:cubicBezTo>
                  <a:pt x="99400" y="40911"/>
                  <a:pt x="98183" y="42133"/>
                  <a:pt x="98183" y="43638"/>
                </a:cubicBezTo>
                <a:cubicBezTo>
                  <a:pt x="98183" y="44388"/>
                  <a:pt x="98488" y="45072"/>
                  <a:pt x="98983" y="45566"/>
                </a:cubicBezTo>
                <a:lnTo>
                  <a:pt x="110688" y="57272"/>
                </a:lnTo>
                <a:lnTo>
                  <a:pt x="62727" y="57272"/>
                </a:lnTo>
                <a:lnTo>
                  <a:pt x="62727" y="9311"/>
                </a:lnTo>
                <a:lnTo>
                  <a:pt x="74433" y="21016"/>
                </a:lnTo>
                <a:cubicBezTo>
                  <a:pt x="74927" y="21516"/>
                  <a:pt x="75611" y="21816"/>
                  <a:pt x="76361" y="21816"/>
                </a:cubicBezTo>
                <a:cubicBezTo>
                  <a:pt x="77872" y="21816"/>
                  <a:pt x="79088" y="20600"/>
                  <a:pt x="79088" y="19088"/>
                </a:cubicBezTo>
                <a:cubicBezTo>
                  <a:pt x="79088" y="18338"/>
                  <a:pt x="78783" y="17655"/>
                  <a:pt x="78294" y="17161"/>
                </a:cubicBezTo>
                <a:lnTo>
                  <a:pt x="61927" y="800"/>
                </a:lnTo>
                <a:cubicBezTo>
                  <a:pt x="61433" y="305"/>
                  <a:pt x="60755" y="0"/>
                  <a:pt x="60000" y="0"/>
                </a:cubicBezTo>
                <a:cubicBezTo>
                  <a:pt x="59250" y="0"/>
                  <a:pt x="58566" y="305"/>
                  <a:pt x="58072" y="800"/>
                </a:cubicBezTo>
                <a:lnTo>
                  <a:pt x="41705" y="17161"/>
                </a:lnTo>
                <a:cubicBezTo>
                  <a:pt x="41211" y="17655"/>
                  <a:pt x="40911" y="18338"/>
                  <a:pt x="40911" y="19088"/>
                </a:cubicBezTo>
                <a:cubicBezTo>
                  <a:pt x="40911" y="20600"/>
                  <a:pt x="42127" y="21816"/>
                  <a:pt x="43638" y="21816"/>
                </a:cubicBezTo>
                <a:cubicBezTo>
                  <a:pt x="44388" y="21816"/>
                  <a:pt x="45072" y="21516"/>
                  <a:pt x="45566" y="21016"/>
                </a:cubicBezTo>
                <a:lnTo>
                  <a:pt x="57272" y="9311"/>
                </a:lnTo>
                <a:lnTo>
                  <a:pt x="57272" y="57272"/>
                </a:lnTo>
                <a:lnTo>
                  <a:pt x="9311" y="57272"/>
                </a:lnTo>
                <a:lnTo>
                  <a:pt x="21016" y="45566"/>
                </a:lnTo>
                <a:cubicBezTo>
                  <a:pt x="21516" y="45072"/>
                  <a:pt x="21816" y="44388"/>
                  <a:pt x="21816" y="43638"/>
                </a:cubicBezTo>
                <a:cubicBezTo>
                  <a:pt x="21816" y="42133"/>
                  <a:pt x="20600" y="40911"/>
                  <a:pt x="19088" y="40911"/>
                </a:cubicBezTo>
                <a:cubicBezTo>
                  <a:pt x="18338" y="40911"/>
                  <a:pt x="17655" y="41216"/>
                  <a:pt x="17161" y="41705"/>
                </a:cubicBezTo>
                <a:lnTo>
                  <a:pt x="800" y="58072"/>
                </a:lnTo>
                <a:cubicBezTo>
                  <a:pt x="305" y="58566"/>
                  <a:pt x="0" y="59250"/>
                  <a:pt x="0" y="60000"/>
                </a:cubicBezTo>
                <a:cubicBezTo>
                  <a:pt x="0" y="60755"/>
                  <a:pt x="305" y="61433"/>
                  <a:pt x="800" y="61933"/>
                </a:cubicBezTo>
                <a:lnTo>
                  <a:pt x="17161" y="78294"/>
                </a:lnTo>
                <a:cubicBezTo>
                  <a:pt x="17655" y="78788"/>
                  <a:pt x="18338" y="79088"/>
                  <a:pt x="19088" y="79088"/>
                </a:cubicBezTo>
                <a:cubicBezTo>
                  <a:pt x="20600" y="79088"/>
                  <a:pt x="21816" y="77872"/>
                  <a:pt x="21816" y="76361"/>
                </a:cubicBezTo>
                <a:cubicBezTo>
                  <a:pt x="21816" y="75611"/>
                  <a:pt x="21516" y="74933"/>
                  <a:pt x="21016" y="74433"/>
                </a:cubicBezTo>
                <a:lnTo>
                  <a:pt x="9311" y="62727"/>
                </a:lnTo>
                <a:lnTo>
                  <a:pt x="57272" y="62727"/>
                </a:lnTo>
                <a:lnTo>
                  <a:pt x="57272" y="110688"/>
                </a:lnTo>
                <a:lnTo>
                  <a:pt x="45566" y="98983"/>
                </a:lnTo>
                <a:cubicBezTo>
                  <a:pt x="45072" y="98488"/>
                  <a:pt x="44388" y="98183"/>
                  <a:pt x="43638" y="98183"/>
                </a:cubicBezTo>
                <a:cubicBezTo>
                  <a:pt x="42127" y="98183"/>
                  <a:pt x="40911" y="99405"/>
                  <a:pt x="40911" y="100911"/>
                </a:cubicBezTo>
                <a:cubicBezTo>
                  <a:pt x="40911" y="101666"/>
                  <a:pt x="41211" y="102344"/>
                  <a:pt x="41705" y="102838"/>
                </a:cubicBezTo>
                <a:lnTo>
                  <a:pt x="58072" y="119200"/>
                </a:lnTo>
                <a:cubicBezTo>
                  <a:pt x="58566" y="119694"/>
                  <a:pt x="59250" y="120000"/>
                  <a:pt x="60000" y="120000"/>
                </a:cubicBezTo>
                <a:cubicBezTo>
                  <a:pt x="60755" y="120000"/>
                  <a:pt x="61433" y="119694"/>
                  <a:pt x="61927" y="119200"/>
                </a:cubicBezTo>
                <a:lnTo>
                  <a:pt x="78294" y="102838"/>
                </a:lnTo>
                <a:cubicBezTo>
                  <a:pt x="78788" y="102344"/>
                  <a:pt x="79088" y="101666"/>
                  <a:pt x="79088" y="100911"/>
                </a:cubicBezTo>
                <a:cubicBezTo>
                  <a:pt x="79088" y="99405"/>
                  <a:pt x="77872" y="98183"/>
                  <a:pt x="76361" y="98183"/>
                </a:cubicBezTo>
                <a:cubicBezTo>
                  <a:pt x="75611" y="98183"/>
                  <a:pt x="74927" y="98488"/>
                  <a:pt x="74433" y="98983"/>
                </a:cubicBezTo>
                <a:lnTo>
                  <a:pt x="62727" y="110688"/>
                </a:lnTo>
                <a:lnTo>
                  <a:pt x="62727" y="62727"/>
                </a:lnTo>
                <a:lnTo>
                  <a:pt x="110688" y="62727"/>
                </a:lnTo>
                <a:lnTo>
                  <a:pt x="98983" y="74433"/>
                </a:lnTo>
                <a:cubicBezTo>
                  <a:pt x="98488" y="74933"/>
                  <a:pt x="98183" y="75611"/>
                  <a:pt x="98183" y="76361"/>
                </a:cubicBezTo>
                <a:cubicBezTo>
                  <a:pt x="98183" y="77872"/>
                  <a:pt x="99400" y="79088"/>
                  <a:pt x="100911" y="79088"/>
                </a:cubicBezTo>
                <a:cubicBezTo>
                  <a:pt x="101661" y="79088"/>
                  <a:pt x="102344" y="78788"/>
                  <a:pt x="102838" y="78294"/>
                </a:cubicBezTo>
                <a:lnTo>
                  <a:pt x="119200" y="61933"/>
                </a:lnTo>
                <a:cubicBezTo>
                  <a:pt x="119694" y="61433"/>
                  <a:pt x="120000" y="60755"/>
                  <a:pt x="120000" y="60000"/>
                </a:cubicBezTo>
                <a:cubicBezTo>
                  <a:pt x="120000" y="59250"/>
                  <a:pt x="119694" y="58566"/>
                  <a:pt x="119200" y="58072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" name="Shape 4895">
            <a:extLst>
              <a:ext uri="{FF2B5EF4-FFF2-40B4-BE49-F238E27FC236}">
                <a16:creationId xmlns:a16="http://schemas.microsoft.com/office/drawing/2014/main" id="{DD8C5504-6247-963E-7470-C046B88AB64E}"/>
              </a:ext>
            </a:extLst>
          </p:cNvPr>
          <p:cNvSpPr/>
          <p:nvPr/>
        </p:nvSpPr>
        <p:spPr>
          <a:xfrm>
            <a:off x="6192227" y="4988411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7272" y="0"/>
                </a:moveTo>
                <a:lnTo>
                  <a:pt x="79088" y="0"/>
                </a:lnTo>
                <a:cubicBezTo>
                  <a:pt x="77588" y="0"/>
                  <a:pt x="76361" y="1222"/>
                  <a:pt x="76361" y="2727"/>
                </a:cubicBezTo>
                <a:cubicBezTo>
                  <a:pt x="76361" y="4233"/>
                  <a:pt x="77588" y="5455"/>
                  <a:pt x="79088" y="5455"/>
                </a:cubicBezTo>
                <a:lnTo>
                  <a:pt x="110688" y="5455"/>
                </a:lnTo>
                <a:lnTo>
                  <a:pt x="66255" y="49888"/>
                </a:lnTo>
                <a:cubicBezTo>
                  <a:pt x="65761" y="50383"/>
                  <a:pt x="65455" y="51066"/>
                  <a:pt x="65455" y="51816"/>
                </a:cubicBezTo>
                <a:cubicBezTo>
                  <a:pt x="65455" y="53327"/>
                  <a:pt x="66677" y="54544"/>
                  <a:pt x="68183" y="54544"/>
                </a:cubicBezTo>
                <a:cubicBezTo>
                  <a:pt x="68933" y="54544"/>
                  <a:pt x="69616" y="54244"/>
                  <a:pt x="70111" y="53744"/>
                </a:cubicBezTo>
                <a:lnTo>
                  <a:pt x="114544" y="9311"/>
                </a:lnTo>
                <a:lnTo>
                  <a:pt x="114544" y="40911"/>
                </a:lnTo>
                <a:cubicBezTo>
                  <a:pt x="114544" y="42416"/>
                  <a:pt x="115766" y="43638"/>
                  <a:pt x="117272" y="43638"/>
                </a:cubicBezTo>
                <a:cubicBezTo>
                  <a:pt x="118777" y="43638"/>
                  <a:pt x="120000" y="42416"/>
                  <a:pt x="120000" y="40911"/>
                </a:cubicBezTo>
                <a:lnTo>
                  <a:pt x="120000" y="2727"/>
                </a:lnTo>
                <a:cubicBezTo>
                  <a:pt x="120000" y="1222"/>
                  <a:pt x="118777" y="0"/>
                  <a:pt x="117272" y="0"/>
                </a:cubicBezTo>
                <a:moveTo>
                  <a:pt x="51816" y="65455"/>
                </a:moveTo>
                <a:cubicBezTo>
                  <a:pt x="51066" y="65455"/>
                  <a:pt x="50383" y="65761"/>
                  <a:pt x="49888" y="66255"/>
                </a:cubicBezTo>
                <a:lnTo>
                  <a:pt x="5455" y="110688"/>
                </a:lnTo>
                <a:lnTo>
                  <a:pt x="5455" y="79088"/>
                </a:lnTo>
                <a:cubicBezTo>
                  <a:pt x="5455" y="77588"/>
                  <a:pt x="4233" y="76361"/>
                  <a:pt x="2727" y="76361"/>
                </a:cubicBezTo>
                <a:cubicBezTo>
                  <a:pt x="1222" y="76361"/>
                  <a:pt x="0" y="77588"/>
                  <a:pt x="0" y="79088"/>
                </a:cubicBezTo>
                <a:lnTo>
                  <a:pt x="0" y="117272"/>
                </a:lnTo>
                <a:cubicBezTo>
                  <a:pt x="0" y="118777"/>
                  <a:pt x="1222" y="120000"/>
                  <a:pt x="2727" y="120000"/>
                </a:cubicBezTo>
                <a:lnTo>
                  <a:pt x="40911" y="120000"/>
                </a:lnTo>
                <a:cubicBezTo>
                  <a:pt x="42411" y="120000"/>
                  <a:pt x="43638" y="118777"/>
                  <a:pt x="43638" y="117272"/>
                </a:cubicBezTo>
                <a:cubicBezTo>
                  <a:pt x="43638" y="115766"/>
                  <a:pt x="42411" y="114544"/>
                  <a:pt x="40911" y="114544"/>
                </a:cubicBezTo>
                <a:lnTo>
                  <a:pt x="9311" y="114544"/>
                </a:lnTo>
                <a:lnTo>
                  <a:pt x="53744" y="70111"/>
                </a:lnTo>
                <a:cubicBezTo>
                  <a:pt x="54238" y="69616"/>
                  <a:pt x="54544" y="68933"/>
                  <a:pt x="54544" y="68183"/>
                </a:cubicBezTo>
                <a:cubicBezTo>
                  <a:pt x="54544" y="66677"/>
                  <a:pt x="53322" y="65455"/>
                  <a:pt x="51816" y="65455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" name="Shape 4896">
            <a:extLst>
              <a:ext uri="{FF2B5EF4-FFF2-40B4-BE49-F238E27FC236}">
                <a16:creationId xmlns:a16="http://schemas.microsoft.com/office/drawing/2014/main" id="{82BD9211-2C46-D32E-2E3C-296C4600F68A}"/>
              </a:ext>
            </a:extLst>
          </p:cNvPr>
          <p:cNvSpPr/>
          <p:nvPr/>
        </p:nvSpPr>
        <p:spPr>
          <a:xfrm>
            <a:off x="6725488" y="4988411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2727"/>
                </a:moveTo>
                <a:cubicBezTo>
                  <a:pt x="120000" y="1222"/>
                  <a:pt x="118777" y="0"/>
                  <a:pt x="117272" y="0"/>
                </a:cubicBezTo>
                <a:cubicBezTo>
                  <a:pt x="116522" y="0"/>
                  <a:pt x="115838" y="305"/>
                  <a:pt x="115344" y="800"/>
                </a:cubicBezTo>
                <a:lnTo>
                  <a:pt x="70911" y="45233"/>
                </a:lnTo>
                <a:lnTo>
                  <a:pt x="70911" y="13638"/>
                </a:lnTo>
                <a:cubicBezTo>
                  <a:pt x="70911" y="12133"/>
                  <a:pt x="69688" y="10911"/>
                  <a:pt x="68183" y="10911"/>
                </a:cubicBezTo>
                <a:cubicBezTo>
                  <a:pt x="66677" y="10911"/>
                  <a:pt x="65455" y="12133"/>
                  <a:pt x="65455" y="13638"/>
                </a:cubicBezTo>
                <a:lnTo>
                  <a:pt x="65455" y="51816"/>
                </a:lnTo>
                <a:cubicBezTo>
                  <a:pt x="65455" y="53327"/>
                  <a:pt x="66677" y="54544"/>
                  <a:pt x="68183" y="54544"/>
                </a:cubicBezTo>
                <a:lnTo>
                  <a:pt x="106361" y="54544"/>
                </a:lnTo>
                <a:cubicBezTo>
                  <a:pt x="107866" y="54544"/>
                  <a:pt x="109088" y="53327"/>
                  <a:pt x="109088" y="51816"/>
                </a:cubicBezTo>
                <a:cubicBezTo>
                  <a:pt x="109088" y="50311"/>
                  <a:pt x="107866" y="49088"/>
                  <a:pt x="106361" y="49088"/>
                </a:cubicBezTo>
                <a:lnTo>
                  <a:pt x="74766" y="49088"/>
                </a:lnTo>
                <a:lnTo>
                  <a:pt x="119200" y="4655"/>
                </a:lnTo>
                <a:cubicBezTo>
                  <a:pt x="119694" y="4166"/>
                  <a:pt x="120000" y="3483"/>
                  <a:pt x="120000" y="2727"/>
                </a:cubicBezTo>
                <a:moveTo>
                  <a:pt x="51816" y="65455"/>
                </a:moveTo>
                <a:lnTo>
                  <a:pt x="13638" y="65455"/>
                </a:lnTo>
                <a:cubicBezTo>
                  <a:pt x="12133" y="65455"/>
                  <a:pt x="10911" y="66677"/>
                  <a:pt x="10911" y="68183"/>
                </a:cubicBezTo>
                <a:cubicBezTo>
                  <a:pt x="10911" y="69688"/>
                  <a:pt x="12133" y="70911"/>
                  <a:pt x="13638" y="70911"/>
                </a:cubicBezTo>
                <a:lnTo>
                  <a:pt x="45233" y="70911"/>
                </a:lnTo>
                <a:lnTo>
                  <a:pt x="800" y="115344"/>
                </a:lnTo>
                <a:cubicBezTo>
                  <a:pt x="305" y="115838"/>
                  <a:pt x="0" y="116516"/>
                  <a:pt x="0" y="117272"/>
                </a:cubicBezTo>
                <a:cubicBezTo>
                  <a:pt x="0" y="118777"/>
                  <a:pt x="1222" y="120000"/>
                  <a:pt x="2727" y="120000"/>
                </a:cubicBezTo>
                <a:cubicBezTo>
                  <a:pt x="3477" y="120000"/>
                  <a:pt x="4161" y="119694"/>
                  <a:pt x="4655" y="119200"/>
                </a:cubicBezTo>
                <a:lnTo>
                  <a:pt x="49088" y="74766"/>
                </a:lnTo>
                <a:lnTo>
                  <a:pt x="49088" y="106361"/>
                </a:lnTo>
                <a:cubicBezTo>
                  <a:pt x="49088" y="107872"/>
                  <a:pt x="50311" y="109088"/>
                  <a:pt x="51816" y="109088"/>
                </a:cubicBezTo>
                <a:cubicBezTo>
                  <a:pt x="53322" y="109088"/>
                  <a:pt x="54544" y="107872"/>
                  <a:pt x="54544" y="106361"/>
                </a:cubicBezTo>
                <a:lnTo>
                  <a:pt x="54544" y="68183"/>
                </a:lnTo>
                <a:cubicBezTo>
                  <a:pt x="54544" y="66677"/>
                  <a:pt x="53322" y="65455"/>
                  <a:pt x="51816" y="65455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" name="Shape 4897">
            <a:extLst>
              <a:ext uri="{FF2B5EF4-FFF2-40B4-BE49-F238E27FC236}">
                <a16:creationId xmlns:a16="http://schemas.microsoft.com/office/drawing/2014/main" id="{42B01B40-C0CF-2A14-4FA9-11BCFFDFE15F}"/>
              </a:ext>
            </a:extLst>
          </p:cNvPr>
          <p:cNvSpPr/>
          <p:nvPr/>
        </p:nvSpPr>
        <p:spPr>
          <a:xfrm>
            <a:off x="7258749" y="4988411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7272" y="0"/>
                </a:moveTo>
                <a:lnTo>
                  <a:pt x="90000" y="0"/>
                </a:lnTo>
                <a:cubicBezTo>
                  <a:pt x="88494" y="0"/>
                  <a:pt x="87272" y="1222"/>
                  <a:pt x="87272" y="2727"/>
                </a:cubicBezTo>
                <a:cubicBezTo>
                  <a:pt x="87272" y="4233"/>
                  <a:pt x="88494" y="5455"/>
                  <a:pt x="90000" y="5455"/>
                </a:cubicBezTo>
                <a:lnTo>
                  <a:pt x="110688" y="5455"/>
                </a:lnTo>
                <a:lnTo>
                  <a:pt x="33527" y="82616"/>
                </a:lnTo>
                <a:cubicBezTo>
                  <a:pt x="33033" y="83111"/>
                  <a:pt x="32727" y="83794"/>
                  <a:pt x="32727" y="84544"/>
                </a:cubicBezTo>
                <a:cubicBezTo>
                  <a:pt x="32727" y="86050"/>
                  <a:pt x="33950" y="87272"/>
                  <a:pt x="35455" y="87272"/>
                </a:cubicBezTo>
                <a:cubicBezTo>
                  <a:pt x="36205" y="87272"/>
                  <a:pt x="36888" y="86966"/>
                  <a:pt x="37383" y="86472"/>
                </a:cubicBezTo>
                <a:lnTo>
                  <a:pt x="114544" y="9311"/>
                </a:lnTo>
                <a:lnTo>
                  <a:pt x="114544" y="30000"/>
                </a:lnTo>
                <a:cubicBezTo>
                  <a:pt x="114544" y="31505"/>
                  <a:pt x="115766" y="32722"/>
                  <a:pt x="117272" y="32722"/>
                </a:cubicBezTo>
                <a:cubicBezTo>
                  <a:pt x="118777" y="32722"/>
                  <a:pt x="120000" y="31505"/>
                  <a:pt x="120000" y="30000"/>
                </a:cubicBezTo>
                <a:lnTo>
                  <a:pt x="120000" y="2727"/>
                </a:lnTo>
                <a:cubicBezTo>
                  <a:pt x="120000" y="1222"/>
                  <a:pt x="118777" y="0"/>
                  <a:pt x="117272" y="0"/>
                </a:cubicBezTo>
                <a:moveTo>
                  <a:pt x="95455" y="38183"/>
                </a:moveTo>
                <a:cubicBezTo>
                  <a:pt x="93950" y="38183"/>
                  <a:pt x="92727" y="39400"/>
                  <a:pt x="92727" y="40911"/>
                </a:cubicBezTo>
                <a:lnTo>
                  <a:pt x="92727" y="114544"/>
                </a:lnTo>
                <a:lnTo>
                  <a:pt x="5455" y="114544"/>
                </a:lnTo>
                <a:lnTo>
                  <a:pt x="5455" y="27272"/>
                </a:lnTo>
                <a:lnTo>
                  <a:pt x="79088" y="27272"/>
                </a:lnTo>
                <a:cubicBezTo>
                  <a:pt x="80594" y="27272"/>
                  <a:pt x="81816" y="26050"/>
                  <a:pt x="81816" y="24544"/>
                </a:cubicBezTo>
                <a:cubicBezTo>
                  <a:pt x="81816" y="23038"/>
                  <a:pt x="80594" y="21816"/>
                  <a:pt x="79088" y="21816"/>
                </a:cubicBezTo>
                <a:lnTo>
                  <a:pt x="2727" y="21816"/>
                </a:lnTo>
                <a:cubicBezTo>
                  <a:pt x="1222" y="21816"/>
                  <a:pt x="0" y="23038"/>
                  <a:pt x="0" y="24544"/>
                </a:cubicBezTo>
                <a:lnTo>
                  <a:pt x="0" y="117272"/>
                </a:lnTo>
                <a:cubicBezTo>
                  <a:pt x="0" y="118777"/>
                  <a:pt x="1222" y="120000"/>
                  <a:pt x="2727" y="120000"/>
                </a:cubicBezTo>
                <a:lnTo>
                  <a:pt x="95455" y="120000"/>
                </a:lnTo>
                <a:cubicBezTo>
                  <a:pt x="96961" y="120000"/>
                  <a:pt x="98183" y="118777"/>
                  <a:pt x="98183" y="117272"/>
                </a:cubicBezTo>
                <a:lnTo>
                  <a:pt x="98183" y="40911"/>
                </a:lnTo>
                <a:cubicBezTo>
                  <a:pt x="98183" y="39400"/>
                  <a:pt x="96961" y="38183"/>
                  <a:pt x="95455" y="38183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" name="Shape 4898">
            <a:extLst>
              <a:ext uri="{FF2B5EF4-FFF2-40B4-BE49-F238E27FC236}">
                <a16:creationId xmlns:a16="http://schemas.microsoft.com/office/drawing/2014/main" id="{6269C82D-8038-A436-D843-79E122CF4A30}"/>
              </a:ext>
            </a:extLst>
          </p:cNvPr>
          <p:cNvSpPr/>
          <p:nvPr/>
        </p:nvSpPr>
        <p:spPr>
          <a:xfrm>
            <a:off x="7792010" y="4988411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7272" y="113238"/>
                </a:moveTo>
                <a:lnTo>
                  <a:pt x="63466" y="87272"/>
                </a:lnTo>
                <a:lnTo>
                  <a:pt x="73638" y="87272"/>
                </a:lnTo>
                <a:cubicBezTo>
                  <a:pt x="75138" y="87272"/>
                  <a:pt x="76361" y="86055"/>
                  <a:pt x="76361" y="84544"/>
                </a:cubicBezTo>
                <a:lnTo>
                  <a:pt x="76361" y="81816"/>
                </a:lnTo>
                <a:cubicBezTo>
                  <a:pt x="75750" y="70688"/>
                  <a:pt x="71355" y="31055"/>
                  <a:pt x="41377" y="10827"/>
                </a:cubicBezTo>
                <a:cubicBezTo>
                  <a:pt x="91150" y="26716"/>
                  <a:pt x="97422" y="69933"/>
                  <a:pt x="98183" y="81816"/>
                </a:cubicBezTo>
                <a:lnTo>
                  <a:pt x="98183" y="84544"/>
                </a:lnTo>
                <a:cubicBezTo>
                  <a:pt x="98183" y="86055"/>
                  <a:pt x="99405" y="87272"/>
                  <a:pt x="100911" y="87272"/>
                </a:cubicBezTo>
                <a:lnTo>
                  <a:pt x="111077" y="87272"/>
                </a:lnTo>
                <a:cubicBezTo>
                  <a:pt x="111077" y="87272"/>
                  <a:pt x="87272" y="113238"/>
                  <a:pt x="87272" y="113238"/>
                </a:cubicBezTo>
                <a:close/>
                <a:moveTo>
                  <a:pt x="117272" y="81816"/>
                </a:moveTo>
                <a:lnTo>
                  <a:pt x="103655" y="81816"/>
                </a:lnTo>
                <a:cubicBezTo>
                  <a:pt x="102500" y="67388"/>
                  <a:pt x="92277" y="0"/>
                  <a:pt x="2727" y="0"/>
                </a:cubicBezTo>
                <a:cubicBezTo>
                  <a:pt x="1216" y="0"/>
                  <a:pt x="0" y="1222"/>
                  <a:pt x="0" y="2727"/>
                </a:cubicBezTo>
                <a:cubicBezTo>
                  <a:pt x="0" y="4233"/>
                  <a:pt x="1216" y="5455"/>
                  <a:pt x="2727" y="5455"/>
                </a:cubicBezTo>
                <a:cubicBezTo>
                  <a:pt x="30877" y="5455"/>
                  <a:pt x="50888" y="18983"/>
                  <a:pt x="62200" y="45833"/>
                </a:cubicBezTo>
                <a:cubicBezTo>
                  <a:pt x="68855" y="61627"/>
                  <a:pt x="70316" y="76022"/>
                  <a:pt x="70638" y="81816"/>
                </a:cubicBezTo>
                <a:lnTo>
                  <a:pt x="57272" y="81816"/>
                </a:lnTo>
                <a:cubicBezTo>
                  <a:pt x="55766" y="81816"/>
                  <a:pt x="54544" y="83038"/>
                  <a:pt x="54544" y="84544"/>
                </a:cubicBezTo>
                <a:cubicBezTo>
                  <a:pt x="54544" y="85300"/>
                  <a:pt x="54850" y="85983"/>
                  <a:pt x="55344" y="86477"/>
                </a:cubicBezTo>
                <a:lnTo>
                  <a:pt x="85344" y="119200"/>
                </a:lnTo>
                <a:cubicBezTo>
                  <a:pt x="85833" y="119694"/>
                  <a:pt x="86522" y="120000"/>
                  <a:pt x="87272" y="120000"/>
                </a:cubicBezTo>
                <a:cubicBezTo>
                  <a:pt x="88027" y="120000"/>
                  <a:pt x="88705" y="119694"/>
                  <a:pt x="89200" y="119200"/>
                </a:cubicBezTo>
                <a:lnTo>
                  <a:pt x="119200" y="86477"/>
                </a:lnTo>
                <a:cubicBezTo>
                  <a:pt x="119694" y="85983"/>
                  <a:pt x="120000" y="85300"/>
                  <a:pt x="120000" y="84544"/>
                </a:cubicBezTo>
                <a:cubicBezTo>
                  <a:pt x="120000" y="83038"/>
                  <a:pt x="118777" y="81816"/>
                  <a:pt x="117272" y="81816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" name="Shape 4899">
            <a:extLst>
              <a:ext uri="{FF2B5EF4-FFF2-40B4-BE49-F238E27FC236}">
                <a16:creationId xmlns:a16="http://schemas.microsoft.com/office/drawing/2014/main" id="{A5048C1B-3491-84C8-702B-E345B34D76B5}"/>
              </a:ext>
            </a:extLst>
          </p:cNvPr>
          <p:cNvSpPr/>
          <p:nvPr/>
        </p:nvSpPr>
        <p:spPr>
          <a:xfrm>
            <a:off x="8325271" y="4988411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0911" y="32727"/>
                </a:moveTo>
                <a:cubicBezTo>
                  <a:pt x="99405" y="32727"/>
                  <a:pt x="98183" y="33950"/>
                  <a:pt x="98183" y="35455"/>
                </a:cubicBezTo>
                <a:lnTo>
                  <a:pt x="98183" y="38183"/>
                </a:lnTo>
                <a:cubicBezTo>
                  <a:pt x="97422" y="50066"/>
                  <a:pt x="91150" y="93283"/>
                  <a:pt x="41377" y="109172"/>
                </a:cubicBezTo>
                <a:cubicBezTo>
                  <a:pt x="71355" y="88944"/>
                  <a:pt x="75750" y="49311"/>
                  <a:pt x="76361" y="38183"/>
                </a:cubicBezTo>
                <a:lnTo>
                  <a:pt x="76361" y="35455"/>
                </a:lnTo>
                <a:cubicBezTo>
                  <a:pt x="76361" y="33950"/>
                  <a:pt x="75138" y="32727"/>
                  <a:pt x="73638" y="32727"/>
                </a:cubicBezTo>
                <a:lnTo>
                  <a:pt x="63466" y="32727"/>
                </a:lnTo>
                <a:lnTo>
                  <a:pt x="87272" y="6761"/>
                </a:lnTo>
                <a:lnTo>
                  <a:pt x="111077" y="32727"/>
                </a:lnTo>
                <a:cubicBezTo>
                  <a:pt x="111077" y="32727"/>
                  <a:pt x="100911" y="32727"/>
                  <a:pt x="100911" y="32727"/>
                </a:cubicBezTo>
                <a:close/>
                <a:moveTo>
                  <a:pt x="119200" y="33527"/>
                </a:moveTo>
                <a:lnTo>
                  <a:pt x="89200" y="800"/>
                </a:lnTo>
                <a:cubicBezTo>
                  <a:pt x="88705" y="305"/>
                  <a:pt x="88027" y="0"/>
                  <a:pt x="87272" y="0"/>
                </a:cubicBezTo>
                <a:cubicBezTo>
                  <a:pt x="86516" y="0"/>
                  <a:pt x="85833" y="305"/>
                  <a:pt x="85344" y="800"/>
                </a:cubicBezTo>
                <a:lnTo>
                  <a:pt x="55344" y="33527"/>
                </a:lnTo>
                <a:cubicBezTo>
                  <a:pt x="54850" y="34022"/>
                  <a:pt x="54544" y="34705"/>
                  <a:pt x="54544" y="35455"/>
                </a:cubicBezTo>
                <a:cubicBezTo>
                  <a:pt x="54544" y="36961"/>
                  <a:pt x="55766" y="38183"/>
                  <a:pt x="57272" y="38183"/>
                </a:cubicBezTo>
                <a:lnTo>
                  <a:pt x="70638" y="38183"/>
                </a:lnTo>
                <a:cubicBezTo>
                  <a:pt x="70316" y="43977"/>
                  <a:pt x="68855" y="58372"/>
                  <a:pt x="62200" y="74172"/>
                </a:cubicBezTo>
                <a:cubicBezTo>
                  <a:pt x="50888" y="101022"/>
                  <a:pt x="30877" y="114544"/>
                  <a:pt x="2727" y="114544"/>
                </a:cubicBezTo>
                <a:cubicBezTo>
                  <a:pt x="1216" y="114544"/>
                  <a:pt x="0" y="115766"/>
                  <a:pt x="0" y="117272"/>
                </a:cubicBezTo>
                <a:cubicBezTo>
                  <a:pt x="0" y="118777"/>
                  <a:pt x="1216" y="120000"/>
                  <a:pt x="2727" y="120000"/>
                </a:cubicBezTo>
                <a:cubicBezTo>
                  <a:pt x="92277" y="120000"/>
                  <a:pt x="102500" y="52611"/>
                  <a:pt x="103655" y="38183"/>
                </a:cubicBezTo>
                <a:lnTo>
                  <a:pt x="117272" y="38183"/>
                </a:lnTo>
                <a:cubicBezTo>
                  <a:pt x="118777" y="38183"/>
                  <a:pt x="120000" y="36961"/>
                  <a:pt x="120000" y="35455"/>
                </a:cubicBezTo>
                <a:cubicBezTo>
                  <a:pt x="120000" y="34705"/>
                  <a:pt x="119694" y="34022"/>
                  <a:pt x="119200" y="33527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" name="Shape 4900">
            <a:extLst>
              <a:ext uri="{FF2B5EF4-FFF2-40B4-BE49-F238E27FC236}">
                <a16:creationId xmlns:a16="http://schemas.microsoft.com/office/drawing/2014/main" id="{A9049530-32EF-6456-3C88-BC687F8190C6}"/>
              </a:ext>
            </a:extLst>
          </p:cNvPr>
          <p:cNvSpPr/>
          <p:nvPr/>
        </p:nvSpPr>
        <p:spPr>
          <a:xfrm>
            <a:off x="8858532" y="4988411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8183" y="43638"/>
                </a:moveTo>
                <a:lnTo>
                  <a:pt x="35455" y="43638"/>
                </a:lnTo>
                <a:cubicBezTo>
                  <a:pt x="33944" y="43638"/>
                  <a:pt x="32727" y="44861"/>
                  <a:pt x="32727" y="46361"/>
                </a:cubicBezTo>
                <a:lnTo>
                  <a:pt x="32727" y="56533"/>
                </a:lnTo>
                <a:lnTo>
                  <a:pt x="6755" y="32727"/>
                </a:lnTo>
                <a:lnTo>
                  <a:pt x="32727" y="8922"/>
                </a:lnTo>
                <a:lnTo>
                  <a:pt x="32727" y="19088"/>
                </a:lnTo>
                <a:cubicBezTo>
                  <a:pt x="32727" y="20600"/>
                  <a:pt x="33944" y="21816"/>
                  <a:pt x="35455" y="21816"/>
                </a:cubicBezTo>
                <a:lnTo>
                  <a:pt x="38183" y="21816"/>
                </a:lnTo>
                <a:cubicBezTo>
                  <a:pt x="50066" y="22577"/>
                  <a:pt x="93283" y="28850"/>
                  <a:pt x="109172" y="78622"/>
                </a:cubicBezTo>
                <a:cubicBezTo>
                  <a:pt x="88944" y="48644"/>
                  <a:pt x="49311" y="44250"/>
                  <a:pt x="38183" y="43638"/>
                </a:cubicBezTo>
                <a:moveTo>
                  <a:pt x="38183" y="16344"/>
                </a:moveTo>
                <a:lnTo>
                  <a:pt x="38183" y="2727"/>
                </a:lnTo>
                <a:cubicBezTo>
                  <a:pt x="38183" y="1222"/>
                  <a:pt x="36961" y="0"/>
                  <a:pt x="35455" y="0"/>
                </a:cubicBezTo>
                <a:cubicBezTo>
                  <a:pt x="34700" y="0"/>
                  <a:pt x="34016" y="305"/>
                  <a:pt x="33527" y="800"/>
                </a:cubicBezTo>
                <a:lnTo>
                  <a:pt x="800" y="30800"/>
                </a:lnTo>
                <a:cubicBezTo>
                  <a:pt x="305" y="31294"/>
                  <a:pt x="0" y="31977"/>
                  <a:pt x="0" y="32727"/>
                </a:cubicBezTo>
                <a:cubicBezTo>
                  <a:pt x="0" y="33483"/>
                  <a:pt x="305" y="34166"/>
                  <a:pt x="800" y="34655"/>
                </a:cubicBezTo>
                <a:lnTo>
                  <a:pt x="33527" y="64655"/>
                </a:lnTo>
                <a:cubicBezTo>
                  <a:pt x="34016" y="65150"/>
                  <a:pt x="34700" y="65455"/>
                  <a:pt x="35455" y="65455"/>
                </a:cubicBezTo>
                <a:cubicBezTo>
                  <a:pt x="36961" y="65455"/>
                  <a:pt x="38183" y="64233"/>
                  <a:pt x="38183" y="62727"/>
                </a:cubicBezTo>
                <a:lnTo>
                  <a:pt x="38183" y="49355"/>
                </a:lnTo>
                <a:cubicBezTo>
                  <a:pt x="43977" y="49683"/>
                  <a:pt x="58372" y="51144"/>
                  <a:pt x="74166" y="57800"/>
                </a:cubicBezTo>
                <a:cubicBezTo>
                  <a:pt x="101016" y="69111"/>
                  <a:pt x="114544" y="89122"/>
                  <a:pt x="114544" y="117272"/>
                </a:cubicBezTo>
                <a:cubicBezTo>
                  <a:pt x="114544" y="118777"/>
                  <a:pt x="115766" y="120000"/>
                  <a:pt x="117272" y="120000"/>
                </a:cubicBezTo>
                <a:cubicBezTo>
                  <a:pt x="118777" y="120000"/>
                  <a:pt x="120000" y="118777"/>
                  <a:pt x="120000" y="117272"/>
                </a:cubicBezTo>
                <a:cubicBezTo>
                  <a:pt x="120000" y="27722"/>
                  <a:pt x="52611" y="17500"/>
                  <a:pt x="38183" y="16344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" name="Shape 4901">
            <a:extLst>
              <a:ext uri="{FF2B5EF4-FFF2-40B4-BE49-F238E27FC236}">
                <a16:creationId xmlns:a16="http://schemas.microsoft.com/office/drawing/2014/main" id="{5BCD665D-1F4C-3C04-46FF-7A9E2193C3C2}"/>
              </a:ext>
            </a:extLst>
          </p:cNvPr>
          <p:cNvSpPr/>
          <p:nvPr/>
        </p:nvSpPr>
        <p:spPr>
          <a:xfrm>
            <a:off x="9391793" y="4988411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7272" y="56533"/>
                </a:moveTo>
                <a:lnTo>
                  <a:pt x="87272" y="46361"/>
                </a:lnTo>
                <a:cubicBezTo>
                  <a:pt x="87272" y="44861"/>
                  <a:pt x="86055" y="43638"/>
                  <a:pt x="84544" y="43638"/>
                </a:cubicBezTo>
                <a:lnTo>
                  <a:pt x="81816" y="43638"/>
                </a:lnTo>
                <a:cubicBezTo>
                  <a:pt x="70688" y="44250"/>
                  <a:pt x="31055" y="48644"/>
                  <a:pt x="10827" y="78622"/>
                </a:cubicBezTo>
                <a:cubicBezTo>
                  <a:pt x="26716" y="28850"/>
                  <a:pt x="69933" y="22577"/>
                  <a:pt x="81816" y="21816"/>
                </a:cubicBezTo>
                <a:lnTo>
                  <a:pt x="84544" y="21816"/>
                </a:lnTo>
                <a:cubicBezTo>
                  <a:pt x="86055" y="21816"/>
                  <a:pt x="87272" y="20600"/>
                  <a:pt x="87272" y="19088"/>
                </a:cubicBezTo>
                <a:lnTo>
                  <a:pt x="87272" y="8922"/>
                </a:lnTo>
                <a:lnTo>
                  <a:pt x="113238" y="32727"/>
                </a:lnTo>
                <a:cubicBezTo>
                  <a:pt x="113238" y="32727"/>
                  <a:pt x="87272" y="56533"/>
                  <a:pt x="87272" y="56533"/>
                </a:cubicBezTo>
                <a:close/>
                <a:moveTo>
                  <a:pt x="119200" y="30800"/>
                </a:moveTo>
                <a:lnTo>
                  <a:pt x="86472" y="800"/>
                </a:lnTo>
                <a:cubicBezTo>
                  <a:pt x="85983" y="305"/>
                  <a:pt x="85300" y="0"/>
                  <a:pt x="84544" y="0"/>
                </a:cubicBezTo>
                <a:cubicBezTo>
                  <a:pt x="83038" y="0"/>
                  <a:pt x="81816" y="1222"/>
                  <a:pt x="81816" y="2727"/>
                </a:cubicBezTo>
                <a:lnTo>
                  <a:pt x="81816" y="16344"/>
                </a:lnTo>
                <a:cubicBezTo>
                  <a:pt x="67388" y="17500"/>
                  <a:pt x="0" y="27727"/>
                  <a:pt x="0" y="117272"/>
                </a:cubicBezTo>
                <a:cubicBezTo>
                  <a:pt x="0" y="118777"/>
                  <a:pt x="1222" y="120000"/>
                  <a:pt x="2727" y="120000"/>
                </a:cubicBezTo>
                <a:cubicBezTo>
                  <a:pt x="4233" y="120000"/>
                  <a:pt x="5455" y="118777"/>
                  <a:pt x="5455" y="117272"/>
                </a:cubicBezTo>
                <a:cubicBezTo>
                  <a:pt x="5455" y="89122"/>
                  <a:pt x="18983" y="69111"/>
                  <a:pt x="45833" y="57800"/>
                </a:cubicBezTo>
                <a:cubicBezTo>
                  <a:pt x="61627" y="51144"/>
                  <a:pt x="76022" y="49683"/>
                  <a:pt x="81816" y="49355"/>
                </a:cubicBezTo>
                <a:lnTo>
                  <a:pt x="81816" y="62727"/>
                </a:lnTo>
                <a:cubicBezTo>
                  <a:pt x="81816" y="64233"/>
                  <a:pt x="83038" y="65455"/>
                  <a:pt x="84544" y="65455"/>
                </a:cubicBezTo>
                <a:cubicBezTo>
                  <a:pt x="85300" y="65455"/>
                  <a:pt x="85983" y="65150"/>
                  <a:pt x="86472" y="64655"/>
                </a:cubicBezTo>
                <a:lnTo>
                  <a:pt x="119200" y="34655"/>
                </a:lnTo>
                <a:cubicBezTo>
                  <a:pt x="119694" y="34166"/>
                  <a:pt x="120000" y="33483"/>
                  <a:pt x="120000" y="32727"/>
                </a:cubicBezTo>
                <a:cubicBezTo>
                  <a:pt x="120000" y="31977"/>
                  <a:pt x="119694" y="31294"/>
                  <a:pt x="119200" y="30800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" name="Shape 4902">
            <a:extLst>
              <a:ext uri="{FF2B5EF4-FFF2-40B4-BE49-F238E27FC236}">
                <a16:creationId xmlns:a16="http://schemas.microsoft.com/office/drawing/2014/main" id="{028A1547-76CC-AA4E-AC86-F8621A72A201}"/>
              </a:ext>
            </a:extLst>
          </p:cNvPr>
          <p:cNvSpPr/>
          <p:nvPr/>
        </p:nvSpPr>
        <p:spPr>
          <a:xfrm>
            <a:off x="9925054" y="5039197"/>
            <a:ext cx="279328" cy="17775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8638" y="8572"/>
                </a:moveTo>
                <a:cubicBezTo>
                  <a:pt x="71316" y="8572"/>
                  <a:pt x="57272" y="30638"/>
                  <a:pt x="57272" y="57855"/>
                </a:cubicBezTo>
                <a:lnTo>
                  <a:pt x="57272" y="62144"/>
                </a:lnTo>
                <a:cubicBezTo>
                  <a:pt x="57272" y="84627"/>
                  <a:pt x="45672" y="102855"/>
                  <a:pt x="31361" y="102855"/>
                </a:cubicBezTo>
                <a:cubicBezTo>
                  <a:pt x="17055" y="102855"/>
                  <a:pt x="5455" y="84627"/>
                  <a:pt x="5455" y="62144"/>
                </a:cubicBezTo>
                <a:lnTo>
                  <a:pt x="5455" y="57855"/>
                </a:lnTo>
                <a:cubicBezTo>
                  <a:pt x="5455" y="35372"/>
                  <a:pt x="17055" y="17144"/>
                  <a:pt x="31361" y="17144"/>
                </a:cubicBezTo>
                <a:cubicBezTo>
                  <a:pt x="37055" y="17144"/>
                  <a:pt x="42083" y="20166"/>
                  <a:pt x="46227" y="25716"/>
                </a:cubicBezTo>
                <a:lnTo>
                  <a:pt x="35455" y="25716"/>
                </a:lnTo>
                <a:cubicBezTo>
                  <a:pt x="33944" y="25716"/>
                  <a:pt x="32727" y="27633"/>
                  <a:pt x="32727" y="30000"/>
                </a:cubicBezTo>
                <a:cubicBezTo>
                  <a:pt x="32727" y="32366"/>
                  <a:pt x="33944" y="34283"/>
                  <a:pt x="35455" y="34283"/>
                </a:cubicBezTo>
                <a:lnTo>
                  <a:pt x="51816" y="34283"/>
                </a:lnTo>
                <a:cubicBezTo>
                  <a:pt x="53327" y="34283"/>
                  <a:pt x="54544" y="32366"/>
                  <a:pt x="54544" y="30000"/>
                </a:cubicBezTo>
                <a:lnTo>
                  <a:pt x="54544" y="4283"/>
                </a:lnTo>
                <a:cubicBezTo>
                  <a:pt x="54544" y="1922"/>
                  <a:pt x="53327" y="0"/>
                  <a:pt x="51816" y="0"/>
                </a:cubicBezTo>
                <a:cubicBezTo>
                  <a:pt x="50311" y="0"/>
                  <a:pt x="49088" y="1922"/>
                  <a:pt x="49088" y="4283"/>
                </a:cubicBezTo>
                <a:lnTo>
                  <a:pt x="49088" y="18450"/>
                </a:lnTo>
                <a:cubicBezTo>
                  <a:pt x="43772" y="12000"/>
                  <a:pt x="37255" y="8572"/>
                  <a:pt x="31361" y="8572"/>
                </a:cubicBezTo>
                <a:cubicBezTo>
                  <a:pt x="14038" y="8572"/>
                  <a:pt x="0" y="30638"/>
                  <a:pt x="0" y="57855"/>
                </a:cubicBezTo>
                <a:lnTo>
                  <a:pt x="0" y="62144"/>
                </a:lnTo>
                <a:cubicBezTo>
                  <a:pt x="0" y="89361"/>
                  <a:pt x="14038" y="111427"/>
                  <a:pt x="31361" y="111427"/>
                </a:cubicBezTo>
                <a:cubicBezTo>
                  <a:pt x="48683" y="111427"/>
                  <a:pt x="62727" y="89361"/>
                  <a:pt x="62727" y="62144"/>
                </a:cubicBezTo>
                <a:lnTo>
                  <a:pt x="62727" y="57855"/>
                </a:lnTo>
                <a:cubicBezTo>
                  <a:pt x="62727" y="35372"/>
                  <a:pt x="74327" y="17144"/>
                  <a:pt x="88638" y="17144"/>
                </a:cubicBezTo>
                <a:cubicBezTo>
                  <a:pt x="102944" y="17144"/>
                  <a:pt x="114544" y="35372"/>
                  <a:pt x="114544" y="57855"/>
                </a:cubicBezTo>
                <a:lnTo>
                  <a:pt x="114544" y="62144"/>
                </a:lnTo>
                <a:cubicBezTo>
                  <a:pt x="114544" y="84627"/>
                  <a:pt x="102944" y="102855"/>
                  <a:pt x="88638" y="102855"/>
                </a:cubicBezTo>
                <a:cubicBezTo>
                  <a:pt x="82944" y="102855"/>
                  <a:pt x="77916" y="99833"/>
                  <a:pt x="73772" y="94283"/>
                </a:cubicBezTo>
                <a:lnTo>
                  <a:pt x="84544" y="94283"/>
                </a:lnTo>
                <a:cubicBezTo>
                  <a:pt x="86055" y="94283"/>
                  <a:pt x="87272" y="92366"/>
                  <a:pt x="87272" y="90000"/>
                </a:cubicBezTo>
                <a:cubicBezTo>
                  <a:pt x="87272" y="87633"/>
                  <a:pt x="86055" y="85716"/>
                  <a:pt x="84544" y="85716"/>
                </a:cubicBezTo>
                <a:lnTo>
                  <a:pt x="68183" y="85716"/>
                </a:lnTo>
                <a:cubicBezTo>
                  <a:pt x="66672" y="85716"/>
                  <a:pt x="65455" y="87633"/>
                  <a:pt x="65455" y="90000"/>
                </a:cubicBezTo>
                <a:lnTo>
                  <a:pt x="65455" y="115716"/>
                </a:lnTo>
                <a:cubicBezTo>
                  <a:pt x="65455" y="118083"/>
                  <a:pt x="66672" y="120000"/>
                  <a:pt x="68183" y="120000"/>
                </a:cubicBezTo>
                <a:cubicBezTo>
                  <a:pt x="69688" y="120000"/>
                  <a:pt x="70911" y="118083"/>
                  <a:pt x="70911" y="115716"/>
                </a:cubicBezTo>
                <a:lnTo>
                  <a:pt x="70911" y="101550"/>
                </a:lnTo>
                <a:cubicBezTo>
                  <a:pt x="76227" y="108005"/>
                  <a:pt x="82744" y="111427"/>
                  <a:pt x="88638" y="111427"/>
                </a:cubicBezTo>
                <a:cubicBezTo>
                  <a:pt x="105961" y="111427"/>
                  <a:pt x="120000" y="89361"/>
                  <a:pt x="120000" y="62144"/>
                </a:cubicBezTo>
                <a:lnTo>
                  <a:pt x="120000" y="57855"/>
                </a:lnTo>
                <a:cubicBezTo>
                  <a:pt x="120000" y="30638"/>
                  <a:pt x="105961" y="8572"/>
                  <a:pt x="88638" y="8572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" name="Shape 4903">
            <a:extLst>
              <a:ext uri="{FF2B5EF4-FFF2-40B4-BE49-F238E27FC236}">
                <a16:creationId xmlns:a16="http://schemas.microsoft.com/office/drawing/2014/main" id="{2366D49B-D586-DDBE-8D6C-476E3A74C635}"/>
              </a:ext>
            </a:extLst>
          </p:cNvPr>
          <p:cNvSpPr/>
          <p:nvPr/>
        </p:nvSpPr>
        <p:spPr>
          <a:xfrm>
            <a:off x="10458315" y="5026500"/>
            <a:ext cx="279328" cy="20314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0688" y="22500"/>
                </a:moveTo>
                <a:lnTo>
                  <a:pt x="104433" y="31100"/>
                </a:lnTo>
                <a:cubicBezTo>
                  <a:pt x="103938" y="31777"/>
                  <a:pt x="103638" y="32716"/>
                  <a:pt x="103638" y="33750"/>
                </a:cubicBezTo>
                <a:cubicBezTo>
                  <a:pt x="103638" y="35822"/>
                  <a:pt x="104855" y="37500"/>
                  <a:pt x="106361" y="37500"/>
                </a:cubicBezTo>
                <a:cubicBezTo>
                  <a:pt x="107116" y="37500"/>
                  <a:pt x="107800" y="37077"/>
                  <a:pt x="108294" y="36400"/>
                </a:cubicBezTo>
                <a:lnTo>
                  <a:pt x="119200" y="21405"/>
                </a:lnTo>
                <a:cubicBezTo>
                  <a:pt x="119694" y="20727"/>
                  <a:pt x="120000" y="19788"/>
                  <a:pt x="120000" y="18750"/>
                </a:cubicBezTo>
                <a:cubicBezTo>
                  <a:pt x="120000" y="17716"/>
                  <a:pt x="119694" y="16777"/>
                  <a:pt x="119200" y="16100"/>
                </a:cubicBezTo>
                <a:lnTo>
                  <a:pt x="108294" y="1100"/>
                </a:lnTo>
                <a:cubicBezTo>
                  <a:pt x="107794" y="422"/>
                  <a:pt x="107116" y="0"/>
                  <a:pt x="106361" y="0"/>
                </a:cubicBezTo>
                <a:cubicBezTo>
                  <a:pt x="104855" y="0"/>
                  <a:pt x="103638" y="1683"/>
                  <a:pt x="103638" y="3750"/>
                </a:cubicBezTo>
                <a:cubicBezTo>
                  <a:pt x="103638" y="4788"/>
                  <a:pt x="103938" y="5727"/>
                  <a:pt x="104438" y="6405"/>
                </a:cubicBezTo>
                <a:lnTo>
                  <a:pt x="110688" y="15000"/>
                </a:lnTo>
                <a:lnTo>
                  <a:pt x="84544" y="15000"/>
                </a:lnTo>
                <a:cubicBezTo>
                  <a:pt x="83694" y="15000"/>
                  <a:pt x="82961" y="15572"/>
                  <a:pt x="82461" y="16411"/>
                </a:cubicBezTo>
                <a:lnTo>
                  <a:pt x="82433" y="16377"/>
                </a:lnTo>
                <a:lnTo>
                  <a:pt x="34161" y="97500"/>
                </a:lnTo>
                <a:lnTo>
                  <a:pt x="2727" y="97500"/>
                </a:lnTo>
                <a:cubicBezTo>
                  <a:pt x="1222" y="97500"/>
                  <a:pt x="0" y="99183"/>
                  <a:pt x="0" y="101250"/>
                </a:cubicBezTo>
                <a:cubicBezTo>
                  <a:pt x="0" y="103322"/>
                  <a:pt x="1222" y="105000"/>
                  <a:pt x="2727" y="105000"/>
                </a:cubicBezTo>
                <a:lnTo>
                  <a:pt x="35455" y="105000"/>
                </a:lnTo>
                <a:cubicBezTo>
                  <a:pt x="36305" y="105000"/>
                  <a:pt x="37038" y="104433"/>
                  <a:pt x="37538" y="103594"/>
                </a:cubicBezTo>
                <a:lnTo>
                  <a:pt x="37566" y="103622"/>
                </a:lnTo>
                <a:lnTo>
                  <a:pt x="85838" y="22500"/>
                </a:lnTo>
                <a:cubicBezTo>
                  <a:pt x="85838" y="22500"/>
                  <a:pt x="110688" y="22500"/>
                  <a:pt x="110688" y="22500"/>
                </a:cubicBezTo>
                <a:close/>
                <a:moveTo>
                  <a:pt x="108294" y="83600"/>
                </a:moveTo>
                <a:cubicBezTo>
                  <a:pt x="107794" y="82922"/>
                  <a:pt x="107116" y="82500"/>
                  <a:pt x="106361" y="82500"/>
                </a:cubicBezTo>
                <a:cubicBezTo>
                  <a:pt x="104855" y="82500"/>
                  <a:pt x="103638" y="84183"/>
                  <a:pt x="103638" y="86250"/>
                </a:cubicBezTo>
                <a:cubicBezTo>
                  <a:pt x="103638" y="87288"/>
                  <a:pt x="103938" y="88222"/>
                  <a:pt x="104433" y="88900"/>
                </a:cubicBezTo>
                <a:lnTo>
                  <a:pt x="110688" y="97500"/>
                </a:lnTo>
                <a:lnTo>
                  <a:pt x="85838" y="97500"/>
                </a:lnTo>
                <a:lnTo>
                  <a:pt x="68811" y="68883"/>
                </a:lnTo>
                <a:lnTo>
                  <a:pt x="65283" y="74805"/>
                </a:lnTo>
                <a:lnTo>
                  <a:pt x="82433" y="103622"/>
                </a:lnTo>
                <a:lnTo>
                  <a:pt x="82461" y="103594"/>
                </a:lnTo>
                <a:cubicBezTo>
                  <a:pt x="82961" y="104433"/>
                  <a:pt x="83694" y="105000"/>
                  <a:pt x="84544" y="105000"/>
                </a:cubicBezTo>
                <a:lnTo>
                  <a:pt x="110688" y="105000"/>
                </a:lnTo>
                <a:lnTo>
                  <a:pt x="104433" y="113600"/>
                </a:lnTo>
                <a:cubicBezTo>
                  <a:pt x="103938" y="114277"/>
                  <a:pt x="103638" y="115216"/>
                  <a:pt x="103638" y="116250"/>
                </a:cubicBezTo>
                <a:cubicBezTo>
                  <a:pt x="103638" y="118322"/>
                  <a:pt x="104855" y="120000"/>
                  <a:pt x="106361" y="120000"/>
                </a:cubicBezTo>
                <a:cubicBezTo>
                  <a:pt x="107116" y="120000"/>
                  <a:pt x="107794" y="119583"/>
                  <a:pt x="108294" y="118900"/>
                </a:cubicBezTo>
                <a:lnTo>
                  <a:pt x="119200" y="103900"/>
                </a:lnTo>
                <a:cubicBezTo>
                  <a:pt x="119694" y="103222"/>
                  <a:pt x="120000" y="102288"/>
                  <a:pt x="120000" y="101250"/>
                </a:cubicBezTo>
                <a:cubicBezTo>
                  <a:pt x="120000" y="100216"/>
                  <a:pt x="119694" y="99277"/>
                  <a:pt x="119200" y="98600"/>
                </a:cubicBezTo>
                <a:cubicBezTo>
                  <a:pt x="119200" y="98600"/>
                  <a:pt x="108294" y="83600"/>
                  <a:pt x="108294" y="83600"/>
                </a:cubicBezTo>
                <a:close/>
                <a:moveTo>
                  <a:pt x="2727" y="22500"/>
                </a:moveTo>
                <a:lnTo>
                  <a:pt x="34155" y="22500"/>
                </a:lnTo>
                <a:lnTo>
                  <a:pt x="51188" y="51116"/>
                </a:lnTo>
                <a:lnTo>
                  <a:pt x="54716" y="45200"/>
                </a:lnTo>
                <a:lnTo>
                  <a:pt x="37566" y="16377"/>
                </a:lnTo>
                <a:lnTo>
                  <a:pt x="37533" y="16411"/>
                </a:lnTo>
                <a:cubicBezTo>
                  <a:pt x="37038" y="15572"/>
                  <a:pt x="36305" y="15000"/>
                  <a:pt x="35455" y="15000"/>
                </a:cubicBezTo>
                <a:lnTo>
                  <a:pt x="2727" y="15000"/>
                </a:lnTo>
                <a:cubicBezTo>
                  <a:pt x="1222" y="15000"/>
                  <a:pt x="0" y="16683"/>
                  <a:pt x="0" y="18750"/>
                </a:cubicBezTo>
                <a:cubicBezTo>
                  <a:pt x="0" y="20822"/>
                  <a:pt x="1222" y="22500"/>
                  <a:pt x="2727" y="22500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" name="Shape 4904">
            <a:extLst>
              <a:ext uri="{FF2B5EF4-FFF2-40B4-BE49-F238E27FC236}">
                <a16:creationId xmlns:a16="http://schemas.microsoft.com/office/drawing/2014/main" id="{F4FE9F56-93D3-1FEE-A753-1BE880711DCA}"/>
              </a:ext>
            </a:extLst>
          </p:cNvPr>
          <p:cNvSpPr/>
          <p:nvPr/>
        </p:nvSpPr>
        <p:spPr>
          <a:xfrm>
            <a:off x="10991576" y="5013804"/>
            <a:ext cx="279328" cy="22854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911" y="66666"/>
                </a:moveTo>
                <a:cubicBezTo>
                  <a:pt x="7894" y="66666"/>
                  <a:pt x="5455" y="63677"/>
                  <a:pt x="5455" y="60000"/>
                </a:cubicBezTo>
                <a:cubicBezTo>
                  <a:pt x="5455" y="56322"/>
                  <a:pt x="7894" y="53333"/>
                  <a:pt x="10911" y="53333"/>
                </a:cubicBezTo>
                <a:cubicBezTo>
                  <a:pt x="13916" y="53333"/>
                  <a:pt x="16361" y="56322"/>
                  <a:pt x="16361" y="60000"/>
                </a:cubicBezTo>
                <a:cubicBezTo>
                  <a:pt x="16361" y="63677"/>
                  <a:pt x="13916" y="66666"/>
                  <a:pt x="10911" y="66666"/>
                </a:cubicBezTo>
                <a:moveTo>
                  <a:pt x="119200" y="57644"/>
                </a:moveTo>
                <a:lnTo>
                  <a:pt x="102838" y="37644"/>
                </a:lnTo>
                <a:cubicBezTo>
                  <a:pt x="102344" y="37038"/>
                  <a:pt x="101661" y="36666"/>
                  <a:pt x="100911" y="36666"/>
                </a:cubicBezTo>
                <a:cubicBezTo>
                  <a:pt x="99400" y="36666"/>
                  <a:pt x="98183" y="38161"/>
                  <a:pt x="98183" y="40000"/>
                </a:cubicBezTo>
                <a:cubicBezTo>
                  <a:pt x="98183" y="40922"/>
                  <a:pt x="98488" y="41755"/>
                  <a:pt x="98983" y="42355"/>
                </a:cubicBezTo>
                <a:lnTo>
                  <a:pt x="110688" y="56666"/>
                </a:lnTo>
                <a:lnTo>
                  <a:pt x="44766" y="56666"/>
                </a:lnTo>
                <a:lnTo>
                  <a:pt x="81816" y="11377"/>
                </a:lnTo>
                <a:lnTo>
                  <a:pt x="81816" y="30000"/>
                </a:lnTo>
                <a:cubicBezTo>
                  <a:pt x="81816" y="31844"/>
                  <a:pt x="83038" y="33333"/>
                  <a:pt x="84544" y="33333"/>
                </a:cubicBezTo>
                <a:cubicBezTo>
                  <a:pt x="86050" y="33333"/>
                  <a:pt x="87272" y="31844"/>
                  <a:pt x="87272" y="30000"/>
                </a:cubicBezTo>
                <a:lnTo>
                  <a:pt x="87272" y="3333"/>
                </a:lnTo>
                <a:cubicBezTo>
                  <a:pt x="87272" y="1494"/>
                  <a:pt x="86050" y="0"/>
                  <a:pt x="84544" y="0"/>
                </a:cubicBezTo>
                <a:lnTo>
                  <a:pt x="62727" y="0"/>
                </a:lnTo>
                <a:cubicBezTo>
                  <a:pt x="61222" y="0"/>
                  <a:pt x="60000" y="1494"/>
                  <a:pt x="60000" y="3333"/>
                </a:cubicBezTo>
                <a:cubicBezTo>
                  <a:pt x="60000" y="5177"/>
                  <a:pt x="61222" y="6666"/>
                  <a:pt x="62727" y="6666"/>
                </a:cubicBezTo>
                <a:lnTo>
                  <a:pt x="77961" y="6666"/>
                </a:lnTo>
                <a:lnTo>
                  <a:pt x="37050" y="56666"/>
                </a:lnTo>
                <a:lnTo>
                  <a:pt x="21433" y="56666"/>
                </a:lnTo>
                <a:cubicBezTo>
                  <a:pt x="20216" y="50927"/>
                  <a:pt x="15983" y="46666"/>
                  <a:pt x="10911" y="46666"/>
                </a:cubicBezTo>
                <a:cubicBezTo>
                  <a:pt x="4883" y="46666"/>
                  <a:pt x="0" y="52638"/>
                  <a:pt x="0" y="60000"/>
                </a:cubicBezTo>
                <a:cubicBezTo>
                  <a:pt x="0" y="67361"/>
                  <a:pt x="4883" y="73333"/>
                  <a:pt x="10911" y="73333"/>
                </a:cubicBezTo>
                <a:cubicBezTo>
                  <a:pt x="15983" y="73333"/>
                  <a:pt x="20216" y="69077"/>
                  <a:pt x="21433" y="63333"/>
                </a:cubicBezTo>
                <a:lnTo>
                  <a:pt x="37050" y="63333"/>
                </a:lnTo>
                <a:lnTo>
                  <a:pt x="77961" y="113333"/>
                </a:lnTo>
                <a:lnTo>
                  <a:pt x="62727" y="113333"/>
                </a:lnTo>
                <a:cubicBezTo>
                  <a:pt x="61222" y="113333"/>
                  <a:pt x="60000" y="114827"/>
                  <a:pt x="60000" y="116666"/>
                </a:cubicBezTo>
                <a:cubicBezTo>
                  <a:pt x="60000" y="118511"/>
                  <a:pt x="61222" y="120000"/>
                  <a:pt x="62727" y="120000"/>
                </a:cubicBezTo>
                <a:lnTo>
                  <a:pt x="84544" y="120000"/>
                </a:lnTo>
                <a:cubicBezTo>
                  <a:pt x="86050" y="120000"/>
                  <a:pt x="87272" y="118511"/>
                  <a:pt x="87272" y="116666"/>
                </a:cubicBezTo>
                <a:lnTo>
                  <a:pt x="87272" y="90000"/>
                </a:lnTo>
                <a:cubicBezTo>
                  <a:pt x="87272" y="88161"/>
                  <a:pt x="86050" y="86666"/>
                  <a:pt x="84544" y="86666"/>
                </a:cubicBezTo>
                <a:cubicBezTo>
                  <a:pt x="83038" y="86666"/>
                  <a:pt x="81816" y="88161"/>
                  <a:pt x="81816" y="90000"/>
                </a:cubicBezTo>
                <a:lnTo>
                  <a:pt x="81816" y="108622"/>
                </a:lnTo>
                <a:lnTo>
                  <a:pt x="44766" y="63333"/>
                </a:lnTo>
                <a:lnTo>
                  <a:pt x="110688" y="63333"/>
                </a:lnTo>
                <a:lnTo>
                  <a:pt x="98983" y="77644"/>
                </a:lnTo>
                <a:cubicBezTo>
                  <a:pt x="98488" y="78250"/>
                  <a:pt x="98183" y="79083"/>
                  <a:pt x="98183" y="80000"/>
                </a:cubicBezTo>
                <a:cubicBezTo>
                  <a:pt x="98183" y="81844"/>
                  <a:pt x="99400" y="83333"/>
                  <a:pt x="100911" y="83333"/>
                </a:cubicBezTo>
                <a:cubicBezTo>
                  <a:pt x="101661" y="83333"/>
                  <a:pt x="102344" y="82961"/>
                  <a:pt x="102838" y="82355"/>
                </a:cubicBezTo>
                <a:lnTo>
                  <a:pt x="119200" y="62355"/>
                </a:lnTo>
                <a:cubicBezTo>
                  <a:pt x="119694" y="61755"/>
                  <a:pt x="120000" y="60922"/>
                  <a:pt x="120000" y="60000"/>
                </a:cubicBezTo>
                <a:cubicBezTo>
                  <a:pt x="120000" y="59083"/>
                  <a:pt x="119694" y="58250"/>
                  <a:pt x="119200" y="57644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" name="Shape 4905">
            <a:extLst>
              <a:ext uri="{FF2B5EF4-FFF2-40B4-BE49-F238E27FC236}">
                <a16:creationId xmlns:a16="http://schemas.microsoft.com/office/drawing/2014/main" id="{13CE2278-242A-44E5-08C9-C57DED1C3D8B}"/>
              </a:ext>
            </a:extLst>
          </p:cNvPr>
          <p:cNvSpPr/>
          <p:nvPr/>
        </p:nvSpPr>
        <p:spPr>
          <a:xfrm>
            <a:off x="897706" y="5515533"/>
            <a:ext cx="203147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60000"/>
                </a:moveTo>
                <a:cubicBezTo>
                  <a:pt x="47572" y="60000"/>
                  <a:pt x="37500" y="52672"/>
                  <a:pt x="37500" y="43638"/>
                </a:cubicBezTo>
                <a:cubicBezTo>
                  <a:pt x="37500" y="34600"/>
                  <a:pt x="47572" y="27272"/>
                  <a:pt x="60000" y="27272"/>
                </a:cubicBezTo>
                <a:cubicBezTo>
                  <a:pt x="72427" y="27272"/>
                  <a:pt x="82500" y="34600"/>
                  <a:pt x="82500" y="43638"/>
                </a:cubicBezTo>
                <a:cubicBezTo>
                  <a:pt x="82500" y="52672"/>
                  <a:pt x="72427" y="60000"/>
                  <a:pt x="60000" y="60000"/>
                </a:cubicBezTo>
                <a:moveTo>
                  <a:pt x="60000" y="21816"/>
                </a:moveTo>
                <a:cubicBezTo>
                  <a:pt x="43427" y="21816"/>
                  <a:pt x="30000" y="31588"/>
                  <a:pt x="30000" y="43638"/>
                </a:cubicBezTo>
                <a:cubicBezTo>
                  <a:pt x="30000" y="55683"/>
                  <a:pt x="43427" y="65455"/>
                  <a:pt x="60000" y="65455"/>
                </a:cubicBezTo>
                <a:cubicBezTo>
                  <a:pt x="76572" y="65455"/>
                  <a:pt x="90000" y="55683"/>
                  <a:pt x="90000" y="43638"/>
                </a:cubicBezTo>
                <a:cubicBezTo>
                  <a:pt x="90000" y="31588"/>
                  <a:pt x="76572" y="21816"/>
                  <a:pt x="60000" y="21816"/>
                </a:cubicBezTo>
                <a:moveTo>
                  <a:pt x="60000" y="111816"/>
                </a:moveTo>
                <a:cubicBezTo>
                  <a:pt x="60000" y="111816"/>
                  <a:pt x="7500" y="76361"/>
                  <a:pt x="7500" y="43638"/>
                </a:cubicBezTo>
                <a:cubicBezTo>
                  <a:pt x="7500" y="22550"/>
                  <a:pt x="31005" y="5455"/>
                  <a:pt x="60000" y="5455"/>
                </a:cubicBezTo>
                <a:cubicBezTo>
                  <a:pt x="88994" y="5455"/>
                  <a:pt x="112500" y="22550"/>
                  <a:pt x="112500" y="43638"/>
                </a:cubicBezTo>
                <a:cubicBezTo>
                  <a:pt x="112500" y="76361"/>
                  <a:pt x="60000" y="111816"/>
                  <a:pt x="60000" y="111816"/>
                </a:cubicBezTo>
                <a:moveTo>
                  <a:pt x="60000" y="0"/>
                </a:moveTo>
                <a:cubicBezTo>
                  <a:pt x="26866" y="0"/>
                  <a:pt x="0" y="19538"/>
                  <a:pt x="0" y="43638"/>
                </a:cubicBezTo>
                <a:cubicBezTo>
                  <a:pt x="0" y="79088"/>
                  <a:pt x="60000" y="120000"/>
                  <a:pt x="60000" y="120000"/>
                </a:cubicBezTo>
                <a:cubicBezTo>
                  <a:pt x="60000" y="120000"/>
                  <a:pt x="120000" y="79088"/>
                  <a:pt x="120000" y="43638"/>
                </a:cubicBezTo>
                <a:cubicBezTo>
                  <a:pt x="120000" y="19538"/>
                  <a:pt x="93133" y="0"/>
                  <a:pt x="60000" y="0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" name="Shape 4906">
            <a:extLst>
              <a:ext uri="{FF2B5EF4-FFF2-40B4-BE49-F238E27FC236}">
                <a16:creationId xmlns:a16="http://schemas.microsoft.com/office/drawing/2014/main" id="{96E74C43-6480-E470-A84C-A9BDE4402745}"/>
              </a:ext>
            </a:extLst>
          </p:cNvPr>
          <p:cNvSpPr/>
          <p:nvPr/>
        </p:nvSpPr>
        <p:spPr>
          <a:xfrm>
            <a:off x="1392876" y="5515532"/>
            <a:ext cx="279126" cy="27916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5474" y="85605"/>
                </a:moveTo>
                <a:cubicBezTo>
                  <a:pt x="32225" y="82711"/>
                  <a:pt x="27075" y="77811"/>
                  <a:pt x="21931" y="71638"/>
                </a:cubicBezTo>
                <a:cubicBezTo>
                  <a:pt x="14418" y="62627"/>
                  <a:pt x="5456" y="49083"/>
                  <a:pt x="5456" y="35722"/>
                </a:cubicBezTo>
                <a:cubicBezTo>
                  <a:pt x="5456" y="19038"/>
                  <a:pt x="18927" y="5455"/>
                  <a:pt x="35480" y="5455"/>
                </a:cubicBezTo>
                <a:cubicBezTo>
                  <a:pt x="52032" y="5455"/>
                  <a:pt x="65498" y="19038"/>
                  <a:pt x="65498" y="35722"/>
                </a:cubicBezTo>
                <a:cubicBezTo>
                  <a:pt x="65498" y="56711"/>
                  <a:pt x="43962" y="78022"/>
                  <a:pt x="35474" y="85605"/>
                </a:cubicBezTo>
                <a:moveTo>
                  <a:pt x="35480" y="0"/>
                </a:moveTo>
                <a:cubicBezTo>
                  <a:pt x="15884" y="0"/>
                  <a:pt x="0" y="15994"/>
                  <a:pt x="0" y="35722"/>
                </a:cubicBezTo>
                <a:cubicBezTo>
                  <a:pt x="0" y="64750"/>
                  <a:pt x="35480" y="92783"/>
                  <a:pt x="35480" y="92783"/>
                </a:cubicBezTo>
                <a:cubicBezTo>
                  <a:pt x="35480" y="92783"/>
                  <a:pt x="70960" y="64750"/>
                  <a:pt x="70960" y="35722"/>
                </a:cubicBezTo>
                <a:cubicBezTo>
                  <a:pt x="70960" y="15994"/>
                  <a:pt x="55075" y="0"/>
                  <a:pt x="35480" y="0"/>
                </a:cubicBezTo>
                <a:moveTo>
                  <a:pt x="96736" y="108911"/>
                </a:moveTo>
                <a:cubicBezTo>
                  <a:pt x="95454" y="109800"/>
                  <a:pt x="93944" y="110605"/>
                  <a:pt x="92261" y="111294"/>
                </a:cubicBezTo>
                <a:cubicBezTo>
                  <a:pt x="90868" y="111872"/>
                  <a:pt x="90204" y="113466"/>
                  <a:pt x="90778" y="114861"/>
                </a:cubicBezTo>
                <a:cubicBezTo>
                  <a:pt x="91208" y="115916"/>
                  <a:pt x="92227" y="116550"/>
                  <a:pt x="93298" y="116550"/>
                </a:cubicBezTo>
                <a:cubicBezTo>
                  <a:pt x="93643" y="116550"/>
                  <a:pt x="94000" y="116483"/>
                  <a:pt x="94334" y="116344"/>
                </a:cubicBezTo>
                <a:cubicBezTo>
                  <a:pt x="96385" y="115500"/>
                  <a:pt x="98241" y="114505"/>
                  <a:pt x="99846" y="113394"/>
                </a:cubicBezTo>
                <a:cubicBezTo>
                  <a:pt x="101089" y="112533"/>
                  <a:pt x="101396" y="110833"/>
                  <a:pt x="100537" y="109594"/>
                </a:cubicBezTo>
                <a:cubicBezTo>
                  <a:pt x="99679" y="108361"/>
                  <a:pt x="97974" y="108050"/>
                  <a:pt x="96736" y="108911"/>
                </a:cubicBezTo>
                <a:moveTo>
                  <a:pt x="90561" y="72455"/>
                </a:moveTo>
                <a:cubicBezTo>
                  <a:pt x="89781" y="71055"/>
                  <a:pt x="89307" y="69605"/>
                  <a:pt x="89145" y="68138"/>
                </a:cubicBezTo>
                <a:cubicBezTo>
                  <a:pt x="88984" y="66638"/>
                  <a:pt x="87674" y="65561"/>
                  <a:pt x="86141" y="65716"/>
                </a:cubicBezTo>
                <a:cubicBezTo>
                  <a:pt x="84642" y="65883"/>
                  <a:pt x="83555" y="67222"/>
                  <a:pt x="83723" y="68722"/>
                </a:cubicBezTo>
                <a:cubicBezTo>
                  <a:pt x="83957" y="70927"/>
                  <a:pt x="84659" y="73077"/>
                  <a:pt x="85801" y="75122"/>
                </a:cubicBezTo>
                <a:cubicBezTo>
                  <a:pt x="86297" y="76011"/>
                  <a:pt x="87228" y="76516"/>
                  <a:pt x="88181" y="76516"/>
                </a:cubicBezTo>
                <a:cubicBezTo>
                  <a:pt x="88638" y="76516"/>
                  <a:pt x="89090" y="76405"/>
                  <a:pt x="89513" y="76166"/>
                </a:cubicBezTo>
                <a:cubicBezTo>
                  <a:pt x="90829" y="75433"/>
                  <a:pt x="91302" y="73772"/>
                  <a:pt x="90561" y="72455"/>
                </a:cubicBezTo>
                <a:moveTo>
                  <a:pt x="101708" y="84744"/>
                </a:moveTo>
                <a:cubicBezTo>
                  <a:pt x="100548" y="83227"/>
                  <a:pt x="99222" y="81711"/>
                  <a:pt x="97745" y="80216"/>
                </a:cubicBezTo>
                <a:cubicBezTo>
                  <a:pt x="96692" y="79144"/>
                  <a:pt x="94964" y="79133"/>
                  <a:pt x="93883" y="80188"/>
                </a:cubicBezTo>
                <a:cubicBezTo>
                  <a:pt x="92813" y="81244"/>
                  <a:pt x="92802" y="82972"/>
                  <a:pt x="93860" y="84050"/>
                </a:cubicBezTo>
                <a:cubicBezTo>
                  <a:pt x="95170" y="85377"/>
                  <a:pt x="96352" y="86733"/>
                  <a:pt x="97372" y="88061"/>
                </a:cubicBezTo>
                <a:cubicBezTo>
                  <a:pt x="97912" y="88761"/>
                  <a:pt x="98720" y="89127"/>
                  <a:pt x="99540" y="89127"/>
                </a:cubicBezTo>
                <a:cubicBezTo>
                  <a:pt x="100119" y="89127"/>
                  <a:pt x="100699" y="88950"/>
                  <a:pt x="101195" y="88566"/>
                </a:cubicBezTo>
                <a:cubicBezTo>
                  <a:pt x="102399" y="87650"/>
                  <a:pt x="102622" y="85938"/>
                  <a:pt x="101708" y="84744"/>
                </a:cubicBezTo>
                <a:moveTo>
                  <a:pt x="119693" y="32933"/>
                </a:moveTo>
                <a:cubicBezTo>
                  <a:pt x="119002" y="31594"/>
                  <a:pt x="117358" y="31066"/>
                  <a:pt x="116020" y="31761"/>
                </a:cubicBezTo>
                <a:cubicBezTo>
                  <a:pt x="116020" y="31761"/>
                  <a:pt x="115089" y="32238"/>
                  <a:pt x="113534" y="33122"/>
                </a:cubicBezTo>
                <a:cubicBezTo>
                  <a:pt x="112225" y="33866"/>
                  <a:pt x="111768" y="35533"/>
                  <a:pt x="112514" y="36844"/>
                </a:cubicBezTo>
                <a:cubicBezTo>
                  <a:pt x="113016" y="37727"/>
                  <a:pt x="113941" y="38222"/>
                  <a:pt x="114889" y="38222"/>
                </a:cubicBezTo>
                <a:cubicBezTo>
                  <a:pt x="115351" y="38222"/>
                  <a:pt x="115814" y="38105"/>
                  <a:pt x="116237" y="37861"/>
                </a:cubicBezTo>
                <a:cubicBezTo>
                  <a:pt x="117642" y="37066"/>
                  <a:pt x="118495" y="36622"/>
                  <a:pt x="118517" y="36611"/>
                </a:cubicBezTo>
                <a:cubicBezTo>
                  <a:pt x="119860" y="35922"/>
                  <a:pt x="120384" y="34277"/>
                  <a:pt x="119693" y="32933"/>
                </a:cubicBezTo>
                <a:moveTo>
                  <a:pt x="103993" y="93811"/>
                </a:moveTo>
                <a:cubicBezTo>
                  <a:pt x="102521" y="94116"/>
                  <a:pt x="101574" y="95561"/>
                  <a:pt x="101881" y="97038"/>
                </a:cubicBezTo>
                <a:cubicBezTo>
                  <a:pt x="102059" y="97916"/>
                  <a:pt x="102159" y="98783"/>
                  <a:pt x="102159" y="99605"/>
                </a:cubicBezTo>
                <a:cubicBezTo>
                  <a:pt x="102159" y="100277"/>
                  <a:pt x="102092" y="100950"/>
                  <a:pt x="101970" y="101594"/>
                </a:cubicBezTo>
                <a:cubicBezTo>
                  <a:pt x="101680" y="103077"/>
                  <a:pt x="102650" y="104505"/>
                  <a:pt x="104127" y="104788"/>
                </a:cubicBezTo>
                <a:cubicBezTo>
                  <a:pt x="104305" y="104827"/>
                  <a:pt x="104478" y="104838"/>
                  <a:pt x="104650" y="104838"/>
                </a:cubicBezTo>
                <a:cubicBezTo>
                  <a:pt x="105932" y="104838"/>
                  <a:pt x="107075" y="103933"/>
                  <a:pt x="107326" y="102627"/>
                </a:cubicBezTo>
                <a:cubicBezTo>
                  <a:pt x="107521" y="101644"/>
                  <a:pt x="107615" y="100633"/>
                  <a:pt x="107615" y="99605"/>
                </a:cubicBezTo>
                <a:cubicBezTo>
                  <a:pt x="107615" y="98416"/>
                  <a:pt x="107482" y="97177"/>
                  <a:pt x="107225" y="95927"/>
                </a:cubicBezTo>
                <a:cubicBezTo>
                  <a:pt x="106913" y="94450"/>
                  <a:pt x="105464" y="93511"/>
                  <a:pt x="103993" y="93811"/>
                </a:cubicBezTo>
                <a:moveTo>
                  <a:pt x="103608" y="39477"/>
                </a:moveTo>
                <a:cubicBezTo>
                  <a:pt x="102087" y="40572"/>
                  <a:pt x="100515" y="41766"/>
                  <a:pt x="98960" y="43027"/>
                </a:cubicBezTo>
                <a:cubicBezTo>
                  <a:pt x="97790" y="43983"/>
                  <a:pt x="97617" y="45700"/>
                  <a:pt x="98570" y="46866"/>
                </a:cubicBezTo>
                <a:cubicBezTo>
                  <a:pt x="99111" y="47533"/>
                  <a:pt x="99896" y="47872"/>
                  <a:pt x="100688" y="47872"/>
                </a:cubicBezTo>
                <a:cubicBezTo>
                  <a:pt x="101290" y="47872"/>
                  <a:pt x="101903" y="47672"/>
                  <a:pt x="102404" y="47261"/>
                </a:cubicBezTo>
                <a:cubicBezTo>
                  <a:pt x="103870" y="46066"/>
                  <a:pt x="105353" y="44944"/>
                  <a:pt x="106791" y="43916"/>
                </a:cubicBezTo>
                <a:cubicBezTo>
                  <a:pt x="108011" y="43038"/>
                  <a:pt x="108295" y="41333"/>
                  <a:pt x="107415" y="40111"/>
                </a:cubicBezTo>
                <a:cubicBezTo>
                  <a:pt x="106540" y="38883"/>
                  <a:pt x="104834" y="38605"/>
                  <a:pt x="103608" y="39477"/>
                </a:cubicBezTo>
                <a:moveTo>
                  <a:pt x="81950" y="113955"/>
                </a:moveTo>
                <a:cubicBezTo>
                  <a:pt x="80217" y="114200"/>
                  <a:pt x="78389" y="114388"/>
                  <a:pt x="76516" y="114505"/>
                </a:cubicBezTo>
                <a:cubicBezTo>
                  <a:pt x="75011" y="114605"/>
                  <a:pt x="73869" y="115905"/>
                  <a:pt x="73969" y="117411"/>
                </a:cubicBezTo>
                <a:cubicBezTo>
                  <a:pt x="74064" y="118855"/>
                  <a:pt x="75262" y="119961"/>
                  <a:pt x="76689" y="119961"/>
                </a:cubicBezTo>
                <a:cubicBezTo>
                  <a:pt x="76750" y="119961"/>
                  <a:pt x="76806" y="119955"/>
                  <a:pt x="76867" y="119955"/>
                </a:cubicBezTo>
                <a:cubicBezTo>
                  <a:pt x="78874" y="119822"/>
                  <a:pt x="80847" y="119627"/>
                  <a:pt x="82719" y="119361"/>
                </a:cubicBezTo>
                <a:cubicBezTo>
                  <a:pt x="84213" y="119150"/>
                  <a:pt x="85250" y="117766"/>
                  <a:pt x="85038" y="116272"/>
                </a:cubicBezTo>
                <a:cubicBezTo>
                  <a:pt x="84826" y="114783"/>
                  <a:pt x="83449" y="113733"/>
                  <a:pt x="81950" y="113955"/>
                </a:cubicBezTo>
                <a:moveTo>
                  <a:pt x="49563" y="111716"/>
                </a:moveTo>
                <a:cubicBezTo>
                  <a:pt x="47830" y="111094"/>
                  <a:pt x="46253" y="110366"/>
                  <a:pt x="44876" y="109561"/>
                </a:cubicBezTo>
                <a:cubicBezTo>
                  <a:pt x="43572" y="108788"/>
                  <a:pt x="41906" y="109238"/>
                  <a:pt x="41142" y="110533"/>
                </a:cubicBezTo>
                <a:cubicBezTo>
                  <a:pt x="40373" y="111833"/>
                  <a:pt x="40813" y="113511"/>
                  <a:pt x="42112" y="114266"/>
                </a:cubicBezTo>
                <a:cubicBezTo>
                  <a:pt x="43784" y="115244"/>
                  <a:pt x="45668" y="116116"/>
                  <a:pt x="47719" y="116855"/>
                </a:cubicBezTo>
                <a:cubicBezTo>
                  <a:pt x="48025" y="116961"/>
                  <a:pt x="48332" y="117011"/>
                  <a:pt x="48644" y="117011"/>
                </a:cubicBezTo>
                <a:cubicBezTo>
                  <a:pt x="49758" y="117011"/>
                  <a:pt x="50812" y="116322"/>
                  <a:pt x="51213" y="115205"/>
                </a:cubicBezTo>
                <a:cubicBezTo>
                  <a:pt x="51720" y="113788"/>
                  <a:pt x="50985" y="112222"/>
                  <a:pt x="49563" y="111716"/>
                </a:cubicBezTo>
                <a:moveTo>
                  <a:pt x="65492" y="114544"/>
                </a:moveTo>
                <a:cubicBezTo>
                  <a:pt x="63603" y="114444"/>
                  <a:pt x="61763" y="114288"/>
                  <a:pt x="60030" y="114072"/>
                </a:cubicBezTo>
                <a:cubicBezTo>
                  <a:pt x="58531" y="113850"/>
                  <a:pt x="57171" y="114944"/>
                  <a:pt x="56987" y="116438"/>
                </a:cubicBezTo>
                <a:cubicBezTo>
                  <a:pt x="56798" y="117938"/>
                  <a:pt x="57862" y="119300"/>
                  <a:pt x="59356" y="119483"/>
                </a:cubicBezTo>
                <a:cubicBezTo>
                  <a:pt x="61217" y="119716"/>
                  <a:pt x="63185" y="119888"/>
                  <a:pt x="65202" y="120000"/>
                </a:cubicBezTo>
                <a:cubicBezTo>
                  <a:pt x="65252" y="120000"/>
                  <a:pt x="65297" y="120000"/>
                  <a:pt x="65347" y="120000"/>
                </a:cubicBezTo>
                <a:cubicBezTo>
                  <a:pt x="66791" y="120000"/>
                  <a:pt x="67994" y="118872"/>
                  <a:pt x="68073" y="117416"/>
                </a:cubicBezTo>
                <a:cubicBezTo>
                  <a:pt x="68151" y="115905"/>
                  <a:pt x="66997" y="114622"/>
                  <a:pt x="65492" y="114544"/>
                </a:cubicBezTo>
                <a:moveTo>
                  <a:pt x="38121" y="101000"/>
                </a:moveTo>
                <a:cubicBezTo>
                  <a:pt x="38099" y="99511"/>
                  <a:pt x="36890" y="98311"/>
                  <a:pt x="35396" y="98311"/>
                </a:cubicBezTo>
                <a:cubicBezTo>
                  <a:pt x="33886" y="98311"/>
                  <a:pt x="32665" y="99533"/>
                  <a:pt x="32665" y="101044"/>
                </a:cubicBezTo>
                <a:cubicBezTo>
                  <a:pt x="32665" y="101300"/>
                  <a:pt x="32698" y="102688"/>
                  <a:pt x="33423" y="104633"/>
                </a:cubicBezTo>
                <a:cubicBezTo>
                  <a:pt x="33830" y="105738"/>
                  <a:pt x="34872" y="106416"/>
                  <a:pt x="35981" y="106416"/>
                </a:cubicBezTo>
                <a:cubicBezTo>
                  <a:pt x="36293" y="106416"/>
                  <a:pt x="36616" y="106361"/>
                  <a:pt x="36929" y="106244"/>
                </a:cubicBezTo>
                <a:cubicBezTo>
                  <a:pt x="38344" y="105722"/>
                  <a:pt x="39063" y="104155"/>
                  <a:pt x="38539" y="102738"/>
                </a:cubicBezTo>
                <a:cubicBezTo>
                  <a:pt x="38171" y="101744"/>
                  <a:pt x="38127" y="101061"/>
                  <a:pt x="38121" y="101000"/>
                </a:cubicBezTo>
                <a:moveTo>
                  <a:pt x="87836" y="59988"/>
                </a:moveTo>
                <a:cubicBezTo>
                  <a:pt x="88270" y="60244"/>
                  <a:pt x="88750" y="60366"/>
                  <a:pt x="89218" y="60366"/>
                </a:cubicBezTo>
                <a:cubicBezTo>
                  <a:pt x="90154" y="60366"/>
                  <a:pt x="91063" y="59888"/>
                  <a:pt x="91575" y="59027"/>
                </a:cubicBezTo>
                <a:cubicBezTo>
                  <a:pt x="92389" y="57644"/>
                  <a:pt x="93415" y="56222"/>
                  <a:pt x="94618" y="54783"/>
                </a:cubicBezTo>
                <a:cubicBezTo>
                  <a:pt x="95588" y="53627"/>
                  <a:pt x="95438" y="51905"/>
                  <a:pt x="94284" y="50938"/>
                </a:cubicBezTo>
                <a:cubicBezTo>
                  <a:pt x="93125" y="49966"/>
                  <a:pt x="91403" y="50122"/>
                  <a:pt x="90438" y="51277"/>
                </a:cubicBezTo>
                <a:cubicBezTo>
                  <a:pt x="89039" y="52938"/>
                  <a:pt x="87841" y="54622"/>
                  <a:pt x="86871" y="56250"/>
                </a:cubicBezTo>
                <a:cubicBezTo>
                  <a:pt x="86108" y="57550"/>
                  <a:pt x="86537" y="59216"/>
                  <a:pt x="87836" y="59988"/>
                </a:cubicBezTo>
                <a:moveTo>
                  <a:pt x="35480" y="49116"/>
                </a:moveTo>
                <a:cubicBezTo>
                  <a:pt x="27944" y="49116"/>
                  <a:pt x="21830" y="43005"/>
                  <a:pt x="21830" y="35466"/>
                </a:cubicBezTo>
                <a:cubicBezTo>
                  <a:pt x="21830" y="27927"/>
                  <a:pt x="27944" y="21816"/>
                  <a:pt x="35480" y="21816"/>
                </a:cubicBezTo>
                <a:cubicBezTo>
                  <a:pt x="43020" y="21816"/>
                  <a:pt x="49123" y="27927"/>
                  <a:pt x="49123" y="35466"/>
                </a:cubicBezTo>
                <a:cubicBezTo>
                  <a:pt x="49123" y="43005"/>
                  <a:pt x="43020" y="49116"/>
                  <a:pt x="35480" y="49116"/>
                </a:cubicBezTo>
                <a:moveTo>
                  <a:pt x="35480" y="16416"/>
                </a:moveTo>
                <a:cubicBezTo>
                  <a:pt x="24929" y="16416"/>
                  <a:pt x="16374" y="24966"/>
                  <a:pt x="16374" y="35511"/>
                </a:cubicBezTo>
                <a:cubicBezTo>
                  <a:pt x="16374" y="46061"/>
                  <a:pt x="24929" y="54616"/>
                  <a:pt x="35480" y="54616"/>
                </a:cubicBezTo>
                <a:cubicBezTo>
                  <a:pt x="46030" y="54616"/>
                  <a:pt x="54585" y="46061"/>
                  <a:pt x="54585" y="35511"/>
                </a:cubicBezTo>
                <a:cubicBezTo>
                  <a:pt x="54585" y="24966"/>
                  <a:pt x="46030" y="16416"/>
                  <a:pt x="35480" y="16416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" name="Shape 4907">
            <a:extLst>
              <a:ext uri="{FF2B5EF4-FFF2-40B4-BE49-F238E27FC236}">
                <a16:creationId xmlns:a16="http://schemas.microsoft.com/office/drawing/2014/main" id="{AF64E469-9E00-125A-4965-E4EBF6456820}"/>
              </a:ext>
            </a:extLst>
          </p:cNvPr>
          <p:cNvSpPr/>
          <p:nvPr/>
        </p:nvSpPr>
        <p:spPr>
          <a:xfrm>
            <a:off x="2002318" y="5515533"/>
            <a:ext cx="12696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10911"/>
                </a:moveTo>
                <a:cubicBezTo>
                  <a:pt x="60000" y="10911"/>
                  <a:pt x="24000" y="10911"/>
                  <a:pt x="24000" y="27272"/>
                </a:cubicBezTo>
                <a:cubicBezTo>
                  <a:pt x="24000" y="28777"/>
                  <a:pt x="26688" y="30000"/>
                  <a:pt x="30000" y="30000"/>
                </a:cubicBezTo>
                <a:cubicBezTo>
                  <a:pt x="33311" y="30000"/>
                  <a:pt x="36000" y="28777"/>
                  <a:pt x="36000" y="27272"/>
                </a:cubicBezTo>
                <a:cubicBezTo>
                  <a:pt x="36000" y="16361"/>
                  <a:pt x="60000" y="16361"/>
                  <a:pt x="60000" y="16361"/>
                </a:cubicBezTo>
                <a:cubicBezTo>
                  <a:pt x="63311" y="16361"/>
                  <a:pt x="66000" y="15144"/>
                  <a:pt x="66000" y="13638"/>
                </a:cubicBezTo>
                <a:cubicBezTo>
                  <a:pt x="66000" y="12127"/>
                  <a:pt x="63311" y="10911"/>
                  <a:pt x="60000" y="10911"/>
                </a:cubicBezTo>
                <a:moveTo>
                  <a:pt x="60000" y="49088"/>
                </a:moveTo>
                <a:cubicBezTo>
                  <a:pt x="33494" y="49088"/>
                  <a:pt x="12000" y="39322"/>
                  <a:pt x="12000" y="27272"/>
                </a:cubicBezTo>
                <a:cubicBezTo>
                  <a:pt x="12000" y="15222"/>
                  <a:pt x="33494" y="5455"/>
                  <a:pt x="60000" y="5455"/>
                </a:cubicBezTo>
                <a:cubicBezTo>
                  <a:pt x="86505" y="5455"/>
                  <a:pt x="108000" y="15222"/>
                  <a:pt x="108000" y="27272"/>
                </a:cubicBezTo>
                <a:cubicBezTo>
                  <a:pt x="108000" y="39322"/>
                  <a:pt x="86505" y="49088"/>
                  <a:pt x="60000" y="49088"/>
                </a:cubicBezTo>
                <a:moveTo>
                  <a:pt x="60000" y="95455"/>
                </a:moveTo>
                <a:lnTo>
                  <a:pt x="45300" y="53688"/>
                </a:lnTo>
                <a:cubicBezTo>
                  <a:pt x="50011" y="54227"/>
                  <a:pt x="54916" y="54544"/>
                  <a:pt x="60000" y="54544"/>
                </a:cubicBezTo>
                <a:cubicBezTo>
                  <a:pt x="65083" y="54544"/>
                  <a:pt x="69988" y="54227"/>
                  <a:pt x="74700" y="53688"/>
                </a:cubicBezTo>
                <a:cubicBezTo>
                  <a:pt x="74700" y="53688"/>
                  <a:pt x="60000" y="95455"/>
                  <a:pt x="60000" y="95455"/>
                </a:cubicBezTo>
                <a:close/>
                <a:moveTo>
                  <a:pt x="60000" y="0"/>
                </a:moveTo>
                <a:cubicBezTo>
                  <a:pt x="26861" y="0"/>
                  <a:pt x="0" y="12216"/>
                  <a:pt x="0" y="27272"/>
                </a:cubicBezTo>
                <a:cubicBezTo>
                  <a:pt x="0" y="37944"/>
                  <a:pt x="13505" y="47150"/>
                  <a:pt x="33144" y="51638"/>
                </a:cubicBezTo>
                <a:lnTo>
                  <a:pt x="60000" y="120000"/>
                </a:lnTo>
                <a:lnTo>
                  <a:pt x="86861" y="51638"/>
                </a:lnTo>
                <a:cubicBezTo>
                  <a:pt x="106494" y="47150"/>
                  <a:pt x="120000" y="37944"/>
                  <a:pt x="120000" y="27272"/>
                </a:cubicBezTo>
                <a:cubicBezTo>
                  <a:pt x="120000" y="12216"/>
                  <a:pt x="93138" y="0"/>
                  <a:pt x="60000" y="0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" name="Shape 4908">
            <a:extLst>
              <a:ext uri="{FF2B5EF4-FFF2-40B4-BE49-F238E27FC236}">
                <a16:creationId xmlns:a16="http://schemas.microsoft.com/office/drawing/2014/main" id="{51C615F3-854D-3339-7604-B59955F4954C}"/>
              </a:ext>
            </a:extLst>
          </p:cNvPr>
          <p:cNvSpPr/>
          <p:nvPr/>
        </p:nvSpPr>
        <p:spPr>
          <a:xfrm>
            <a:off x="2459399" y="5515533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2727" y="114405"/>
                </a:moveTo>
                <a:lnTo>
                  <a:pt x="62727" y="106361"/>
                </a:lnTo>
                <a:cubicBezTo>
                  <a:pt x="62727" y="104861"/>
                  <a:pt x="61505" y="103638"/>
                  <a:pt x="60000" y="103638"/>
                </a:cubicBezTo>
                <a:cubicBezTo>
                  <a:pt x="58494" y="103638"/>
                  <a:pt x="57272" y="104861"/>
                  <a:pt x="57272" y="106361"/>
                </a:cubicBezTo>
                <a:lnTo>
                  <a:pt x="57272" y="114405"/>
                </a:lnTo>
                <a:cubicBezTo>
                  <a:pt x="29333" y="113022"/>
                  <a:pt x="6972" y="90661"/>
                  <a:pt x="5588" y="62727"/>
                </a:cubicBezTo>
                <a:lnTo>
                  <a:pt x="13638" y="62727"/>
                </a:lnTo>
                <a:cubicBezTo>
                  <a:pt x="15138" y="62727"/>
                  <a:pt x="16361" y="61505"/>
                  <a:pt x="16361" y="60000"/>
                </a:cubicBezTo>
                <a:cubicBezTo>
                  <a:pt x="16361" y="58494"/>
                  <a:pt x="15138" y="57272"/>
                  <a:pt x="13638" y="57272"/>
                </a:cubicBezTo>
                <a:lnTo>
                  <a:pt x="5588" y="57272"/>
                </a:lnTo>
                <a:cubicBezTo>
                  <a:pt x="6972" y="29338"/>
                  <a:pt x="29333" y="6977"/>
                  <a:pt x="57272" y="5594"/>
                </a:cubicBezTo>
                <a:lnTo>
                  <a:pt x="57272" y="13638"/>
                </a:lnTo>
                <a:cubicBezTo>
                  <a:pt x="57272" y="15144"/>
                  <a:pt x="58494" y="16361"/>
                  <a:pt x="60000" y="16361"/>
                </a:cubicBezTo>
                <a:cubicBezTo>
                  <a:pt x="61505" y="16361"/>
                  <a:pt x="62727" y="15144"/>
                  <a:pt x="62727" y="13638"/>
                </a:cubicBezTo>
                <a:lnTo>
                  <a:pt x="62727" y="5594"/>
                </a:lnTo>
                <a:cubicBezTo>
                  <a:pt x="90666" y="6977"/>
                  <a:pt x="113027" y="29338"/>
                  <a:pt x="114411" y="57272"/>
                </a:cubicBezTo>
                <a:lnTo>
                  <a:pt x="106361" y="57272"/>
                </a:lnTo>
                <a:cubicBezTo>
                  <a:pt x="104861" y="57272"/>
                  <a:pt x="103638" y="58494"/>
                  <a:pt x="103638" y="60000"/>
                </a:cubicBezTo>
                <a:cubicBezTo>
                  <a:pt x="103638" y="61505"/>
                  <a:pt x="104861" y="62727"/>
                  <a:pt x="106361" y="62727"/>
                </a:cubicBezTo>
                <a:lnTo>
                  <a:pt x="114411" y="62727"/>
                </a:lnTo>
                <a:cubicBezTo>
                  <a:pt x="113027" y="90661"/>
                  <a:pt x="90666" y="113022"/>
                  <a:pt x="62727" y="114405"/>
                </a:cubicBezTo>
                <a:moveTo>
                  <a:pt x="60000" y="0"/>
                </a:moveTo>
                <a:cubicBezTo>
                  <a:pt x="26866" y="0"/>
                  <a:pt x="0" y="26861"/>
                  <a:pt x="0" y="60000"/>
                </a:cubicBezTo>
                <a:cubicBezTo>
                  <a:pt x="0" y="93138"/>
                  <a:pt x="26866" y="120000"/>
                  <a:pt x="60000" y="120000"/>
                </a:cubicBezTo>
                <a:cubicBezTo>
                  <a:pt x="93133" y="120000"/>
                  <a:pt x="120000" y="93138"/>
                  <a:pt x="120000" y="60000"/>
                </a:cubicBezTo>
                <a:cubicBezTo>
                  <a:pt x="120000" y="26861"/>
                  <a:pt x="93133" y="0"/>
                  <a:pt x="60000" y="0"/>
                </a:cubicBezTo>
                <a:moveTo>
                  <a:pt x="83138" y="36855"/>
                </a:moveTo>
                <a:lnTo>
                  <a:pt x="67716" y="67711"/>
                </a:lnTo>
                <a:lnTo>
                  <a:pt x="36861" y="83144"/>
                </a:lnTo>
                <a:lnTo>
                  <a:pt x="52283" y="52288"/>
                </a:lnTo>
                <a:cubicBezTo>
                  <a:pt x="52283" y="52288"/>
                  <a:pt x="83138" y="36855"/>
                  <a:pt x="83138" y="36855"/>
                </a:cubicBezTo>
                <a:close/>
                <a:moveTo>
                  <a:pt x="25288" y="94711"/>
                </a:moveTo>
                <a:lnTo>
                  <a:pt x="71572" y="71572"/>
                </a:lnTo>
                <a:lnTo>
                  <a:pt x="94711" y="25283"/>
                </a:lnTo>
                <a:lnTo>
                  <a:pt x="48427" y="48427"/>
                </a:lnTo>
                <a:cubicBezTo>
                  <a:pt x="48427" y="48427"/>
                  <a:pt x="25288" y="94711"/>
                  <a:pt x="25288" y="94711"/>
                </a:cubicBezTo>
                <a:close/>
                <a:moveTo>
                  <a:pt x="63855" y="63855"/>
                </a:moveTo>
                <a:cubicBezTo>
                  <a:pt x="65983" y="61727"/>
                  <a:pt x="65983" y="58272"/>
                  <a:pt x="63855" y="56144"/>
                </a:cubicBezTo>
                <a:cubicBezTo>
                  <a:pt x="61727" y="54011"/>
                  <a:pt x="58272" y="54011"/>
                  <a:pt x="56144" y="56144"/>
                </a:cubicBezTo>
                <a:cubicBezTo>
                  <a:pt x="54016" y="58272"/>
                  <a:pt x="54016" y="61727"/>
                  <a:pt x="56144" y="63855"/>
                </a:cubicBezTo>
                <a:cubicBezTo>
                  <a:pt x="58272" y="65988"/>
                  <a:pt x="61727" y="65988"/>
                  <a:pt x="63855" y="63855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" name="Shape 4909">
            <a:extLst>
              <a:ext uri="{FF2B5EF4-FFF2-40B4-BE49-F238E27FC236}">
                <a16:creationId xmlns:a16="http://schemas.microsoft.com/office/drawing/2014/main" id="{B8913DCF-DD57-BE9E-DFE0-3BED567529C4}"/>
              </a:ext>
            </a:extLst>
          </p:cNvPr>
          <p:cNvSpPr/>
          <p:nvPr/>
        </p:nvSpPr>
        <p:spPr>
          <a:xfrm>
            <a:off x="2992660" y="5515533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544" y="113655"/>
                </a:moveTo>
                <a:lnTo>
                  <a:pt x="81816" y="104305"/>
                </a:lnTo>
                <a:lnTo>
                  <a:pt x="81816" y="6344"/>
                </a:lnTo>
                <a:lnTo>
                  <a:pt x="114544" y="15694"/>
                </a:lnTo>
                <a:cubicBezTo>
                  <a:pt x="114544" y="15694"/>
                  <a:pt x="114544" y="113655"/>
                  <a:pt x="114544" y="113655"/>
                </a:cubicBezTo>
                <a:close/>
                <a:moveTo>
                  <a:pt x="76361" y="104305"/>
                </a:moveTo>
                <a:lnTo>
                  <a:pt x="43638" y="113655"/>
                </a:lnTo>
                <a:lnTo>
                  <a:pt x="43638" y="15694"/>
                </a:lnTo>
                <a:lnTo>
                  <a:pt x="76361" y="6344"/>
                </a:lnTo>
                <a:cubicBezTo>
                  <a:pt x="76361" y="6344"/>
                  <a:pt x="76361" y="104305"/>
                  <a:pt x="76361" y="104305"/>
                </a:cubicBezTo>
                <a:close/>
                <a:moveTo>
                  <a:pt x="38183" y="113655"/>
                </a:moveTo>
                <a:lnTo>
                  <a:pt x="5455" y="104305"/>
                </a:lnTo>
                <a:lnTo>
                  <a:pt x="5455" y="6344"/>
                </a:lnTo>
                <a:lnTo>
                  <a:pt x="38183" y="15694"/>
                </a:lnTo>
                <a:cubicBezTo>
                  <a:pt x="38183" y="15694"/>
                  <a:pt x="38183" y="113655"/>
                  <a:pt x="38183" y="113655"/>
                </a:cubicBezTo>
                <a:close/>
                <a:moveTo>
                  <a:pt x="118011" y="11055"/>
                </a:moveTo>
                <a:lnTo>
                  <a:pt x="118022" y="11016"/>
                </a:lnTo>
                <a:lnTo>
                  <a:pt x="79838" y="105"/>
                </a:lnTo>
                <a:lnTo>
                  <a:pt x="79827" y="150"/>
                </a:lnTo>
                <a:cubicBezTo>
                  <a:pt x="79588" y="77"/>
                  <a:pt x="79355" y="0"/>
                  <a:pt x="79088" y="0"/>
                </a:cubicBezTo>
                <a:cubicBezTo>
                  <a:pt x="78827" y="0"/>
                  <a:pt x="78594" y="77"/>
                  <a:pt x="78355" y="150"/>
                </a:cubicBezTo>
                <a:lnTo>
                  <a:pt x="78344" y="105"/>
                </a:lnTo>
                <a:lnTo>
                  <a:pt x="40911" y="10800"/>
                </a:lnTo>
                <a:lnTo>
                  <a:pt x="3477" y="105"/>
                </a:lnTo>
                <a:lnTo>
                  <a:pt x="3461" y="150"/>
                </a:lnTo>
                <a:cubicBezTo>
                  <a:pt x="3227" y="77"/>
                  <a:pt x="2988" y="0"/>
                  <a:pt x="2727" y="0"/>
                </a:cubicBezTo>
                <a:cubicBezTo>
                  <a:pt x="1222" y="0"/>
                  <a:pt x="0" y="1222"/>
                  <a:pt x="0" y="2727"/>
                </a:cubicBezTo>
                <a:lnTo>
                  <a:pt x="0" y="106361"/>
                </a:lnTo>
                <a:cubicBezTo>
                  <a:pt x="0" y="107611"/>
                  <a:pt x="850" y="108616"/>
                  <a:pt x="1988" y="108944"/>
                </a:cubicBezTo>
                <a:lnTo>
                  <a:pt x="1977" y="108988"/>
                </a:lnTo>
                <a:lnTo>
                  <a:pt x="40161" y="119894"/>
                </a:lnTo>
                <a:lnTo>
                  <a:pt x="40172" y="119850"/>
                </a:lnTo>
                <a:cubicBezTo>
                  <a:pt x="40411" y="119922"/>
                  <a:pt x="40644" y="120000"/>
                  <a:pt x="40911" y="120000"/>
                </a:cubicBezTo>
                <a:cubicBezTo>
                  <a:pt x="41172" y="120000"/>
                  <a:pt x="41411" y="119922"/>
                  <a:pt x="41644" y="119850"/>
                </a:cubicBezTo>
                <a:lnTo>
                  <a:pt x="41661" y="119894"/>
                </a:lnTo>
                <a:lnTo>
                  <a:pt x="79088" y="109200"/>
                </a:lnTo>
                <a:lnTo>
                  <a:pt x="116527" y="119894"/>
                </a:lnTo>
                <a:lnTo>
                  <a:pt x="116538" y="119850"/>
                </a:lnTo>
                <a:cubicBezTo>
                  <a:pt x="116777" y="119922"/>
                  <a:pt x="117011" y="120000"/>
                  <a:pt x="117272" y="120000"/>
                </a:cubicBezTo>
                <a:cubicBezTo>
                  <a:pt x="118777" y="120000"/>
                  <a:pt x="120000" y="118777"/>
                  <a:pt x="120000" y="117272"/>
                </a:cubicBezTo>
                <a:lnTo>
                  <a:pt x="120000" y="13638"/>
                </a:lnTo>
                <a:cubicBezTo>
                  <a:pt x="120000" y="12394"/>
                  <a:pt x="119150" y="11383"/>
                  <a:pt x="118011" y="11055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" name="Shape 4910">
            <a:extLst>
              <a:ext uri="{FF2B5EF4-FFF2-40B4-BE49-F238E27FC236}">
                <a16:creationId xmlns:a16="http://schemas.microsoft.com/office/drawing/2014/main" id="{AFEE863C-FD67-C9B4-6F56-DF81B2D09515}"/>
              </a:ext>
            </a:extLst>
          </p:cNvPr>
          <p:cNvSpPr/>
          <p:nvPr/>
        </p:nvSpPr>
        <p:spPr>
          <a:xfrm>
            <a:off x="3525922" y="5515533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7483" y="69494"/>
                </a:moveTo>
                <a:lnTo>
                  <a:pt x="102888" y="70250"/>
                </a:lnTo>
                <a:cubicBezTo>
                  <a:pt x="103177" y="68200"/>
                  <a:pt x="103272" y="66233"/>
                  <a:pt x="103177" y="64405"/>
                </a:cubicBezTo>
                <a:lnTo>
                  <a:pt x="97733" y="64688"/>
                </a:lnTo>
                <a:cubicBezTo>
                  <a:pt x="97811" y="66166"/>
                  <a:pt x="97727" y="67783"/>
                  <a:pt x="97483" y="69494"/>
                </a:cubicBezTo>
                <a:moveTo>
                  <a:pt x="96911" y="60183"/>
                </a:moveTo>
                <a:lnTo>
                  <a:pt x="102077" y="58444"/>
                </a:lnTo>
                <a:cubicBezTo>
                  <a:pt x="101455" y="56594"/>
                  <a:pt x="100577" y="54827"/>
                  <a:pt x="99388" y="53033"/>
                </a:cubicBezTo>
                <a:lnTo>
                  <a:pt x="94844" y="56050"/>
                </a:lnTo>
                <a:cubicBezTo>
                  <a:pt x="95761" y="57438"/>
                  <a:pt x="96438" y="58788"/>
                  <a:pt x="96911" y="60183"/>
                </a:cubicBezTo>
                <a:moveTo>
                  <a:pt x="97383" y="77166"/>
                </a:moveTo>
                <a:cubicBezTo>
                  <a:pt x="96888" y="76672"/>
                  <a:pt x="96205" y="76361"/>
                  <a:pt x="95455" y="76361"/>
                </a:cubicBezTo>
                <a:cubicBezTo>
                  <a:pt x="93944" y="76361"/>
                  <a:pt x="92727" y="77583"/>
                  <a:pt x="92727" y="79088"/>
                </a:cubicBezTo>
                <a:cubicBezTo>
                  <a:pt x="92727" y="79844"/>
                  <a:pt x="93033" y="80527"/>
                  <a:pt x="93527" y="81016"/>
                </a:cubicBezTo>
                <a:lnTo>
                  <a:pt x="97050" y="84544"/>
                </a:lnTo>
                <a:lnTo>
                  <a:pt x="93527" y="88072"/>
                </a:lnTo>
                <a:cubicBezTo>
                  <a:pt x="93033" y="88566"/>
                  <a:pt x="92727" y="89244"/>
                  <a:pt x="92727" y="90000"/>
                </a:cubicBezTo>
                <a:cubicBezTo>
                  <a:pt x="92727" y="91505"/>
                  <a:pt x="93944" y="92727"/>
                  <a:pt x="95455" y="92727"/>
                </a:cubicBezTo>
                <a:cubicBezTo>
                  <a:pt x="96205" y="92727"/>
                  <a:pt x="96888" y="92422"/>
                  <a:pt x="97383" y="91927"/>
                </a:cubicBezTo>
                <a:lnTo>
                  <a:pt x="100911" y="88400"/>
                </a:lnTo>
                <a:lnTo>
                  <a:pt x="104433" y="91927"/>
                </a:lnTo>
                <a:cubicBezTo>
                  <a:pt x="104927" y="92422"/>
                  <a:pt x="105611" y="92727"/>
                  <a:pt x="106361" y="92727"/>
                </a:cubicBezTo>
                <a:cubicBezTo>
                  <a:pt x="107872" y="92727"/>
                  <a:pt x="109088" y="91505"/>
                  <a:pt x="109088" y="90000"/>
                </a:cubicBezTo>
                <a:cubicBezTo>
                  <a:pt x="109088" y="89244"/>
                  <a:pt x="108788" y="88566"/>
                  <a:pt x="108294" y="88072"/>
                </a:cubicBezTo>
                <a:lnTo>
                  <a:pt x="104766" y="84544"/>
                </a:lnTo>
                <a:lnTo>
                  <a:pt x="108294" y="81016"/>
                </a:lnTo>
                <a:cubicBezTo>
                  <a:pt x="108788" y="80527"/>
                  <a:pt x="109088" y="79844"/>
                  <a:pt x="109088" y="79088"/>
                </a:cubicBezTo>
                <a:cubicBezTo>
                  <a:pt x="109088" y="77583"/>
                  <a:pt x="107872" y="76361"/>
                  <a:pt x="106361" y="76361"/>
                </a:cubicBezTo>
                <a:cubicBezTo>
                  <a:pt x="105605" y="76361"/>
                  <a:pt x="104927" y="76672"/>
                  <a:pt x="104433" y="77166"/>
                </a:cubicBezTo>
                <a:lnTo>
                  <a:pt x="100911" y="80688"/>
                </a:lnTo>
                <a:cubicBezTo>
                  <a:pt x="100911" y="80688"/>
                  <a:pt x="97383" y="77166"/>
                  <a:pt x="97383" y="77166"/>
                </a:cubicBezTo>
                <a:close/>
                <a:moveTo>
                  <a:pt x="114544" y="113655"/>
                </a:moveTo>
                <a:lnTo>
                  <a:pt x="81816" y="104305"/>
                </a:lnTo>
                <a:lnTo>
                  <a:pt x="81816" y="42766"/>
                </a:lnTo>
                <a:cubicBezTo>
                  <a:pt x="83055" y="43344"/>
                  <a:pt x="84194" y="43966"/>
                  <a:pt x="85133" y="44633"/>
                </a:cubicBezTo>
                <a:lnTo>
                  <a:pt x="88294" y="40188"/>
                </a:lnTo>
                <a:cubicBezTo>
                  <a:pt x="86816" y="39133"/>
                  <a:pt x="85072" y="38177"/>
                  <a:pt x="83105" y="37338"/>
                </a:cubicBezTo>
                <a:lnTo>
                  <a:pt x="81816" y="40350"/>
                </a:lnTo>
                <a:lnTo>
                  <a:pt x="81816" y="6344"/>
                </a:lnTo>
                <a:lnTo>
                  <a:pt x="114544" y="15694"/>
                </a:lnTo>
                <a:cubicBezTo>
                  <a:pt x="114544" y="15694"/>
                  <a:pt x="114544" y="113655"/>
                  <a:pt x="114544" y="113655"/>
                </a:cubicBezTo>
                <a:close/>
                <a:moveTo>
                  <a:pt x="76361" y="104305"/>
                </a:moveTo>
                <a:lnTo>
                  <a:pt x="43638" y="113655"/>
                </a:lnTo>
                <a:lnTo>
                  <a:pt x="43638" y="51927"/>
                </a:lnTo>
                <a:lnTo>
                  <a:pt x="45827" y="56661"/>
                </a:lnTo>
                <a:cubicBezTo>
                  <a:pt x="47666" y="55805"/>
                  <a:pt x="49338" y="54683"/>
                  <a:pt x="50933" y="53227"/>
                </a:cubicBezTo>
                <a:lnTo>
                  <a:pt x="47250" y="49205"/>
                </a:lnTo>
                <a:cubicBezTo>
                  <a:pt x="46094" y="50266"/>
                  <a:pt x="44933" y="51038"/>
                  <a:pt x="43638" y="51661"/>
                </a:cubicBezTo>
                <a:lnTo>
                  <a:pt x="43638" y="15694"/>
                </a:lnTo>
                <a:lnTo>
                  <a:pt x="76361" y="6344"/>
                </a:lnTo>
                <a:cubicBezTo>
                  <a:pt x="76361" y="6344"/>
                  <a:pt x="76361" y="104305"/>
                  <a:pt x="76361" y="104305"/>
                </a:cubicBezTo>
                <a:close/>
                <a:moveTo>
                  <a:pt x="38183" y="113655"/>
                </a:moveTo>
                <a:lnTo>
                  <a:pt x="5455" y="104305"/>
                </a:lnTo>
                <a:lnTo>
                  <a:pt x="5455" y="6344"/>
                </a:lnTo>
                <a:lnTo>
                  <a:pt x="38183" y="15694"/>
                </a:lnTo>
                <a:cubicBezTo>
                  <a:pt x="38183" y="15694"/>
                  <a:pt x="38183" y="113655"/>
                  <a:pt x="38183" y="113655"/>
                </a:cubicBezTo>
                <a:close/>
                <a:moveTo>
                  <a:pt x="118005" y="11055"/>
                </a:moveTo>
                <a:lnTo>
                  <a:pt x="118022" y="11016"/>
                </a:lnTo>
                <a:lnTo>
                  <a:pt x="79844" y="105"/>
                </a:lnTo>
                <a:lnTo>
                  <a:pt x="79827" y="150"/>
                </a:lnTo>
                <a:cubicBezTo>
                  <a:pt x="79588" y="77"/>
                  <a:pt x="79350" y="0"/>
                  <a:pt x="79088" y="0"/>
                </a:cubicBezTo>
                <a:cubicBezTo>
                  <a:pt x="78827" y="0"/>
                  <a:pt x="78594" y="77"/>
                  <a:pt x="78355" y="150"/>
                </a:cubicBezTo>
                <a:lnTo>
                  <a:pt x="78344" y="105"/>
                </a:lnTo>
                <a:lnTo>
                  <a:pt x="40911" y="10800"/>
                </a:lnTo>
                <a:lnTo>
                  <a:pt x="3477" y="105"/>
                </a:lnTo>
                <a:lnTo>
                  <a:pt x="3461" y="150"/>
                </a:lnTo>
                <a:cubicBezTo>
                  <a:pt x="3222" y="77"/>
                  <a:pt x="2988" y="0"/>
                  <a:pt x="2727" y="0"/>
                </a:cubicBezTo>
                <a:cubicBezTo>
                  <a:pt x="1222" y="0"/>
                  <a:pt x="0" y="1222"/>
                  <a:pt x="0" y="2727"/>
                </a:cubicBezTo>
                <a:lnTo>
                  <a:pt x="0" y="106361"/>
                </a:lnTo>
                <a:cubicBezTo>
                  <a:pt x="0" y="107611"/>
                  <a:pt x="850" y="108616"/>
                  <a:pt x="1994" y="108944"/>
                </a:cubicBezTo>
                <a:lnTo>
                  <a:pt x="1977" y="108988"/>
                </a:lnTo>
                <a:lnTo>
                  <a:pt x="40155" y="119894"/>
                </a:lnTo>
                <a:lnTo>
                  <a:pt x="40172" y="119850"/>
                </a:lnTo>
                <a:cubicBezTo>
                  <a:pt x="40411" y="119922"/>
                  <a:pt x="40650" y="120000"/>
                  <a:pt x="40911" y="120000"/>
                </a:cubicBezTo>
                <a:cubicBezTo>
                  <a:pt x="41172" y="120000"/>
                  <a:pt x="41405" y="119922"/>
                  <a:pt x="41644" y="119850"/>
                </a:cubicBezTo>
                <a:lnTo>
                  <a:pt x="41661" y="119894"/>
                </a:lnTo>
                <a:lnTo>
                  <a:pt x="79088" y="109200"/>
                </a:lnTo>
                <a:lnTo>
                  <a:pt x="116527" y="119894"/>
                </a:lnTo>
                <a:lnTo>
                  <a:pt x="116538" y="119850"/>
                </a:lnTo>
                <a:cubicBezTo>
                  <a:pt x="116777" y="119922"/>
                  <a:pt x="117011" y="120000"/>
                  <a:pt x="117272" y="120000"/>
                </a:cubicBezTo>
                <a:cubicBezTo>
                  <a:pt x="118777" y="120000"/>
                  <a:pt x="120000" y="118777"/>
                  <a:pt x="120000" y="117272"/>
                </a:cubicBezTo>
                <a:lnTo>
                  <a:pt x="120000" y="13638"/>
                </a:lnTo>
                <a:cubicBezTo>
                  <a:pt x="120000" y="12394"/>
                  <a:pt x="119150" y="11383"/>
                  <a:pt x="118005" y="11055"/>
                </a:cubicBezTo>
                <a:moveTo>
                  <a:pt x="91305" y="51527"/>
                </a:moveTo>
                <a:lnTo>
                  <a:pt x="91766" y="52077"/>
                </a:lnTo>
                <a:lnTo>
                  <a:pt x="95938" y="48555"/>
                </a:lnTo>
                <a:lnTo>
                  <a:pt x="95466" y="48000"/>
                </a:lnTo>
                <a:cubicBezTo>
                  <a:pt x="94516" y="46877"/>
                  <a:pt x="93555" y="45755"/>
                  <a:pt x="92650" y="44550"/>
                </a:cubicBezTo>
                <a:lnTo>
                  <a:pt x="88283" y="47811"/>
                </a:lnTo>
                <a:cubicBezTo>
                  <a:pt x="89255" y="49111"/>
                  <a:pt x="90283" y="50327"/>
                  <a:pt x="91305" y="51527"/>
                </a:cubicBezTo>
                <a:moveTo>
                  <a:pt x="34833" y="61233"/>
                </a:moveTo>
                <a:lnTo>
                  <a:pt x="31883" y="56644"/>
                </a:lnTo>
                <a:cubicBezTo>
                  <a:pt x="30177" y="57744"/>
                  <a:pt x="28627" y="58916"/>
                  <a:pt x="27272" y="60138"/>
                </a:cubicBezTo>
                <a:lnTo>
                  <a:pt x="30933" y="64188"/>
                </a:lnTo>
                <a:cubicBezTo>
                  <a:pt x="32066" y="63166"/>
                  <a:pt x="33377" y="62172"/>
                  <a:pt x="34833" y="61233"/>
                </a:cubicBezTo>
                <a:moveTo>
                  <a:pt x="27800" y="67694"/>
                </a:moveTo>
                <a:lnTo>
                  <a:pt x="23311" y="64600"/>
                </a:lnTo>
                <a:cubicBezTo>
                  <a:pt x="22083" y="66383"/>
                  <a:pt x="21177" y="68266"/>
                  <a:pt x="20627" y="70188"/>
                </a:cubicBezTo>
                <a:lnTo>
                  <a:pt x="25866" y="71700"/>
                </a:lnTo>
                <a:cubicBezTo>
                  <a:pt x="26261" y="70338"/>
                  <a:pt x="26911" y="68988"/>
                  <a:pt x="27800" y="67694"/>
                </a:cubicBezTo>
                <a:moveTo>
                  <a:pt x="58150" y="46211"/>
                </a:moveTo>
                <a:lnTo>
                  <a:pt x="55400" y="41500"/>
                </a:lnTo>
                <a:cubicBezTo>
                  <a:pt x="53461" y="42633"/>
                  <a:pt x="52011" y="44088"/>
                  <a:pt x="50733" y="45494"/>
                </a:cubicBezTo>
                <a:lnTo>
                  <a:pt x="54761" y="49166"/>
                </a:lnTo>
                <a:cubicBezTo>
                  <a:pt x="55905" y="47911"/>
                  <a:pt x="56916" y="46933"/>
                  <a:pt x="58150" y="46211"/>
                </a:cubicBezTo>
                <a:moveTo>
                  <a:pt x="21816" y="87272"/>
                </a:moveTo>
                <a:cubicBezTo>
                  <a:pt x="24827" y="87272"/>
                  <a:pt x="27272" y="84833"/>
                  <a:pt x="27272" y="81816"/>
                </a:cubicBezTo>
                <a:cubicBezTo>
                  <a:pt x="27272" y="78805"/>
                  <a:pt x="24827" y="76361"/>
                  <a:pt x="21816" y="76361"/>
                </a:cubicBezTo>
                <a:cubicBezTo>
                  <a:pt x="18805" y="76361"/>
                  <a:pt x="16361" y="78805"/>
                  <a:pt x="16361" y="81816"/>
                </a:cubicBezTo>
                <a:cubicBezTo>
                  <a:pt x="16361" y="84833"/>
                  <a:pt x="18805" y="87272"/>
                  <a:pt x="21816" y="87272"/>
                </a:cubicBezTo>
                <a:moveTo>
                  <a:pt x="68183" y="43638"/>
                </a:moveTo>
                <a:cubicBezTo>
                  <a:pt x="71194" y="43638"/>
                  <a:pt x="73638" y="41194"/>
                  <a:pt x="73638" y="38183"/>
                </a:cubicBezTo>
                <a:cubicBezTo>
                  <a:pt x="73638" y="35172"/>
                  <a:pt x="71194" y="32727"/>
                  <a:pt x="68183" y="32727"/>
                </a:cubicBezTo>
                <a:cubicBezTo>
                  <a:pt x="65166" y="32727"/>
                  <a:pt x="62727" y="35172"/>
                  <a:pt x="62727" y="38183"/>
                </a:cubicBezTo>
                <a:cubicBezTo>
                  <a:pt x="62727" y="41194"/>
                  <a:pt x="65166" y="43638"/>
                  <a:pt x="68183" y="43638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" name="Shape 4911">
            <a:extLst>
              <a:ext uri="{FF2B5EF4-FFF2-40B4-BE49-F238E27FC236}">
                <a16:creationId xmlns:a16="http://schemas.microsoft.com/office/drawing/2014/main" id="{4E1B03C6-5701-293A-BE8B-3708201EC3E2}"/>
              </a:ext>
            </a:extLst>
          </p:cNvPr>
          <p:cNvSpPr/>
          <p:nvPr/>
        </p:nvSpPr>
        <p:spPr>
          <a:xfrm>
            <a:off x="4059183" y="5515533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46361"/>
                </a:moveTo>
                <a:cubicBezTo>
                  <a:pt x="52466" y="46361"/>
                  <a:pt x="46361" y="52466"/>
                  <a:pt x="46361" y="60000"/>
                </a:cubicBezTo>
                <a:cubicBezTo>
                  <a:pt x="46361" y="67533"/>
                  <a:pt x="52466" y="73638"/>
                  <a:pt x="60000" y="73638"/>
                </a:cubicBezTo>
                <a:cubicBezTo>
                  <a:pt x="67533" y="73638"/>
                  <a:pt x="73638" y="67533"/>
                  <a:pt x="73638" y="60000"/>
                </a:cubicBezTo>
                <a:cubicBezTo>
                  <a:pt x="73638" y="52466"/>
                  <a:pt x="67533" y="46361"/>
                  <a:pt x="60000" y="46361"/>
                </a:cubicBezTo>
                <a:moveTo>
                  <a:pt x="62727" y="114405"/>
                </a:moveTo>
                <a:lnTo>
                  <a:pt x="62727" y="95455"/>
                </a:lnTo>
                <a:cubicBezTo>
                  <a:pt x="62727" y="93944"/>
                  <a:pt x="61505" y="92727"/>
                  <a:pt x="60000" y="92727"/>
                </a:cubicBezTo>
                <a:cubicBezTo>
                  <a:pt x="58494" y="92727"/>
                  <a:pt x="57272" y="93944"/>
                  <a:pt x="57272" y="95455"/>
                </a:cubicBezTo>
                <a:lnTo>
                  <a:pt x="57272" y="114405"/>
                </a:lnTo>
                <a:cubicBezTo>
                  <a:pt x="29333" y="113022"/>
                  <a:pt x="6972" y="90661"/>
                  <a:pt x="5588" y="62727"/>
                </a:cubicBezTo>
                <a:lnTo>
                  <a:pt x="24544" y="62727"/>
                </a:lnTo>
                <a:cubicBezTo>
                  <a:pt x="26055" y="62727"/>
                  <a:pt x="27272" y="61505"/>
                  <a:pt x="27272" y="60000"/>
                </a:cubicBezTo>
                <a:cubicBezTo>
                  <a:pt x="27272" y="58494"/>
                  <a:pt x="26055" y="57272"/>
                  <a:pt x="24544" y="57272"/>
                </a:cubicBezTo>
                <a:lnTo>
                  <a:pt x="5588" y="57272"/>
                </a:lnTo>
                <a:cubicBezTo>
                  <a:pt x="6972" y="29338"/>
                  <a:pt x="29333" y="6977"/>
                  <a:pt x="57272" y="5594"/>
                </a:cubicBezTo>
                <a:lnTo>
                  <a:pt x="57272" y="24544"/>
                </a:lnTo>
                <a:cubicBezTo>
                  <a:pt x="57272" y="26055"/>
                  <a:pt x="58494" y="27272"/>
                  <a:pt x="60000" y="27272"/>
                </a:cubicBezTo>
                <a:cubicBezTo>
                  <a:pt x="61505" y="27272"/>
                  <a:pt x="62727" y="26055"/>
                  <a:pt x="62727" y="24544"/>
                </a:cubicBezTo>
                <a:lnTo>
                  <a:pt x="62727" y="5594"/>
                </a:lnTo>
                <a:cubicBezTo>
                  <a:pt x="90666" y="6977"/>
                  <a:pt x="113027" y="29338"/>
                  <a:pt x="114411" y="57272"/>
                </a:cubicBezTo>
                <a:lnTo>
                  <a:pt x="95455" y="57272"/>
                </a:lnTo>
                <a:cubicBezTo>
                  <a:pt x="93944" y="57272"/>
                  <a:pt x="92727" y="58494"/>
                  <a:pt x="92727" y="60000"/>
                </a:cubicBezTo>
                <a:cubicBezTo>
                  <a:pt x="92727" y="61505"/>
                  <a:pt x="93944" y="62727"/>
                  <a:pt x="95455" y="62727"/>
                </a:cubicBezTo>
                <a:lnTo>
                  <a:pt x="114411" y="62727"/>
                </a:lnTo>
                <a:cubicBezTo>
                  <a:pt x="113027" y="90661"/>
                  <a:pt x="90666" y="113022"/>
                  <a:pt x="62727" y="114405"/>
                </a:cubicBezTo>
                <a:moveTo>
                  <a:pt x="60000" y="0"/>
                </a:moveTo>
                <a:cubicBezTo>
                  <a:pt x="60000" y="0"/>
                  <a:pt x="60000" y="0"/>
                  <a:pt x="60000" y="0"/>
                </a:cubicBezTo>
                <a:cubicBezTo>
                  <a:pt x="60000" y="0"/>
                  <a:pt x="60000" y="0"/>
                  <a:pt x="60000" y="0"/>
                </a:cubicBezTo>
                <a:cubicBezTo>
                  <a:pt x="26861" y="0"/>
                  <a:pt x="0" y="26866"/>
                  <a:pt x="0" y="60000"/>
                </a:cubicBezTo>
                <a:cubicBezTo>
                  <a:pt x="0" y="93138"/>
                  <a:pt x="26861" y="120000"/>
                  <a:pt x="60000" y="120000"/>
                </a:cubicBezTo>
                <a:cubicBezTo>
                  <a:pt x="93138" y="120000"/>
                  <a:pt x="120000" y="93138"/>
                  <a:pt x="120000" y="60000"/>
                </a:cubicBezTo>
                <a:cubicBezTo>
                  <a:pt x="120000" y="26866"/>
                  <a:pt x="93138" y="0"/>
                  <a:pt x="60000" y="0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Shape 4912">
            <a:extLst>
              <a:ext uri="{FF2B5EF4-FFF2-40B4-BE49-F238E27FC236}">
                <a16:creationId xmlns:a16="http://schemas.microsoft.com/office/drawing/2014/main" id="{C82A4B47-DA33-D693-A30A-74EF046D3AFC}"/>
              </a:ext>
            </a:extLst>
          </p:cNvPr>
          <p:cNvSpPr/>
          <p:nvPr/>
        </p:nvSpPr>
        <p:spPr>
          <a:xfrm>
            <a:off x="4592443" y="5515533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2727" y="114405"/>
                </a:moveTo>
                <a:lnTo>
                  <a:pt x="62727" y="98044"/>
                </a:lnTo>
                <a:cubicBezTo>
                  <a:pt x="81633" y="96705"/>
                  <a:pt x="96711" y="81627"/>
                  <a:pt x="98050" y="62727"/>
                </a:cubicBezTo>
                <a:lnTo>
                  <a:pt x="114411" y="62727"/>
                </a:lnTo>
                <a:cubicBezTo>
                  <a:pt x="113027" y="90661"/>
                  <a:pt x="90666" y="113022"/>
                  <a:pt x="62727" y="114405"/>
                </a:cubicBezTo>
                <a:moveTo>
                  <a:pt x="62727" y="73361"/>
                </a:moveTo>
                <a:cubicBezTo>
                  <a:pt x="68066" y="72277"/>
                  <a:pt x="72250" y="68066"/>
                  <a:pt x="73338" y="62727"/>
                </a:cubicBezTo>
                <a:lnTo>
                  <a:pt x="92594" y="62727"/>
                </a:lnTo>
                <a:cubicBezTo>
                  <a:pt x="91283" y="78622"/>
                  <a:pt x="78622" y="91272"/>
                  <a:pt x="62727" y="92588"/>
                </a:cubicBezTo>
                <a:cubicBezTo>
                  <a:pt x="62727" y="92588"/>
                  <a:pt x="62727" y="73361"/>
                  <a:pt x="62727" y="73361"/>
                </a:cubicBezTo>
                <a:close/>
                <a:moveTo>
                  <a:pt x="62727" y="27411"/>
                </a:moveTo>
                <a:cubicBezTo>
                  <a:pt x="67961" y="27844"/>
                  <a:pt x="72838" y="29527"/>
                  <a:pt x="77083" y="32133"/>
                </a:cubicBezTo>
                <a:cubicBezTo>
                  <a:pt x="76627" y="33150"/>
                  <a:pt x="76361" y="34266"/>
                  <a:pt x="76361" y="35455"/>
                </a:cubicBezTo>
                <a:cubicBezTo>
                  <a:pt x="76361" y="39972"/>
                  <a:pt x="80027" y="43638"/>
                  <a:pt x="84544" y="43638"/>
                </a:cubicBezTo>
                <a:cubicBezTo>
                  <a:pt x="85733" y="43638"/>
                  <a:pt x="86850" y="43372"/>
                  <a:pt x="87866" y="42916"/>
                </a:cubicBezTo>
                <a:cubicBezTo>
                  <a:pt x="90477" y="47161"/>
                  <a:pt x="92161" y="52038"/>
                  <a:pt x="92594" y="57272"/>
                </a:cubicBezTo>
                <a:lnTo>
                  <a:pt x="73338" y="57272"/>
                </a:lnTo>
                <a:cubicBezTo>
                  <a:pt x="72250" y="51933"/>
                  <a:pt x="68066" y="47722"/>
                  <a:pt x="62727" y="46638"/>
                </a:cubicBezTo>
                <a:cubicBezTo>
                  <a:pt x="62727" y="46638"/>
                  <a:pt x="62727" y="27411"/>
                  <a:pt x="62727" y="27411"/>
                </a:cubicBezTo>
                <a:close/>
                <a:moveTo>
                  <a:pt x="62727" y="5594"/>
                </a:moveTo>
                <a:cubicBezTo>
                  <a:pt x="90666" y="6977"/>
                  <a:pt x="113027" y="29338"/>
                  <a:pt x="114411" y="57272"/>
                </a:cubicBezTo>
                <a:lnTo>
                  <a:pt x="98050" y="57272"/>
                </a:lnTo>
                <a:cubicBezTo>
                  <a:pt x="97572" y="50566"/>
                  <a:pt x="95344" y="44361"/>
                  <a:pt x="91855" y="39061"/>
                </a:cubicBezTo>
                <a:cubicBezTo>
                  <a:pt x="92394" y="37972"/>
                  <a:pt x="92727" y="36755"/>
                  <a:pt x="92727" y="35455"/>
                </a:cubicBezTo>
                <a:cubicBezTo>
                  <a:pt x="92727" y="30938"/>
                  <a:pt x="89066" y="27272"/>
                  <a:pt x="84544" y="27272"/>
                </a:cubicBezTo>
                <a:cubicBezTo>
                  <a:pt x="83244" y="27272"/>
                  <a:pt x="82027" y="27605"/>
                  <a:pt x="80933" y="28144"/>
                </a:cubicBezTo>
                <a:cubicBezTo>
                  <a:pt x="75633" y="24661"/>
                  <a:pt x="69433" y="22433"/>
                  <a:pt x="62727" y="21955"/>
                </a:cubicBezTo>
                <a:cubicBezTo>
                  <a:pt x="62727" y="21955"/>
                  <a:pt x="62727" y="5594"/>
                  <a:pt x="62727" y="5594"/>
                </a:cubicBezTo>
                <a:close/>
                <a:moveTo>
                  <a:pt x="57272" y="21938"/>
                </a:moveTo>
                <a:cubicBezTo>
                  <a:pt x="40138" y="23150"/>
                  <a:pt x="26127" y="35650"/>
                  <a:pt x="22655" y="52055"/>
                </a:cubicBezTo>
                <a:cubicBezTo>
                  <a:pt x="19944" y="52700"/>
                  <a:pt x="17755" y="54683"/>
                  <a:pt x="16833" y="57272"/>
                </a:cubicBezTo>
                <a:lnTo>
                  <a:pt x="5588" y="57272"/>
                </a:lnTo>
                <a:cubicBezTo>
                  <a:pt x="6972" y="29338"/>
                  <a:pt x="29333" y="6977"/>
                  <a:pt x="57272" y="5594"/>
                </a:cubicBezTo>
                <a:cubicBezTo>
                  <a:pt x="57272" y="5594"/>
                  <a:pt x="57272" y="21938"/>
                  <a:pt x="57272" y="21938"/>
                </a:cubicBezTo>
                <a:close/>
                <a:moveTo>
                  <a:pt x="57272" y="46638"/>
                </a:moveTo>
                <a:cubicBezTo>
                  <a:pt x="51933" y="47722"/>
                  <a:pt x="47750" y="51933"/>
                  <a:pt x="46661" y="57272"/>
                </a:cubicBezTo>
                <a:lnTo>
                  <a:pt x="32200" y="57272"/>
                </a:lnTo>
                <a:cubicBezTo>
                  <a:pt x="31477" y="55266"/>
                  <a:pt x="30027" y="53605"/>
                  <a:pt x="28122" y="52677"/>
                </a:cubicBezTo>
                <a:cubicBezTo>
                  <a:pt x="31255" y="38988"/>
                  <a:pt x="42944" y="28577"/>
                  <a:pt x="57272" y="27388"/>
                </a:cubicBezTo>
                <a:cubicBezTo>
                  <a:pt x="57272" y="27388"/>
                  <a:pt x="57272" y="46638"/>
                  <a:pt x="57272" y="46638"/>
                </a:cubicBezTo>
                <a:close/>
                <a:moveTo>
                  <a:pt x="57272" y="92611"/>
                </a:moveTo>
                <a:cubicBezTo>
                  <a:pt x="42944" y="91422"/>
                  <a:pt x="31255" y="81011"/>
                  <a:pt x="28122" y="67322"/>
                </a:cubicBezTo>
                <a:cubicBezTo>
                  <a:pt x="30027" y="66394"/>
                  <a:pt x="31477" y="64733"/>
                  <a:pt x="32200" y="62727"/>
                </a:cubicBezTo>
                <a:lnTo>
                  <a:pt x="46661" y="62727"/>
                </a:lnTo>
                <a:cubicBezTo>
                  <a:pt x="47750" y="68066"/>
                  <a:pt x="51933" y="72277"/>
                  <a:pt x="57272" y="73361"/>
                </a:cubicBezTo>
                <a:cubicBezTo>
                  <a:pt x="57272" y="73361"/>
                  <a:pt x="57272" y="92611"/>
                  <a:pt x="57272" y="92611"/>
                </a:cubicBezTo>
                <a:close/>
                <a:moveTo>
                  <a:pt x="57272" y="114405"/>
                </a:moveTo>
                <a:cubicBezTo>
                  <a:pt x="29333" y="113022"/>
                  <a:pt x="6972" y="90661"/>
                  <a:pt x="5588" y="62727"/>
                </a:cubicBezTo>
                <a:lnTo>
                  <a:pt x="16833" y="62727"/>
                </a:lnTo>
                <a:cubicBezTo>
                  <a:pt x="17755" y="65316"/>
                  <a:pt x="19944" y="67300"/>
                  <a:pt x="22655" y="67944"/>
                </a:cubicBezTo>
                <a:cubicBezTo>
                  <a:pt x="26127" y="84350"/>
                  <a:pt x="40138" y="96855"/>
                  <a:pt x="57272" y="98061"/>
                </a:cubicBezTo>
                <a:cubicBezTo>
                  <a:pt x="57272" y="98061"/>
                  <a:pt x="57272" y="114405"/>
                  <a:pt x="57272" y="114405"/>
                </a:cubicBezTo>
                <a:close/>
                <a:moveTo>
                  <a:pt x="60000" y="0"/>
                </a:moveTo>
                <a:cubicBezTo>
                  <a:pt x="26861" y="0"/>
                  <a:pt x="0" y="26861"/>
                  <a:pt x="0" y="60000"/>
                </a:cubicBezTo>
                <a:cubicBezTo>
                  <a:pt x="0" y="93138"/>
                  <a:pt x="26861" y="120000"/>
                  <a:pt x="60000" y="120000"/>
                </a:cubicBezTo>
                <a:cubicBezTo>
                  <a:pt x="93138" y="120000"/>
                  <a:pt x="120000" y="93138"/>
                  <a:pt x="120000" y="60000"/>
                </a:cubicBezTo>
                <a:cubicBezTo>
                  <a:pt x="120000" y="26861"/>
                  <a:pt x="93138" y="0"/>
                  <a:pt x="60000" y="0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" name="Shape 4913">
            <a:extLst>
              <a:ext uri="{FF2B5EF4-FFF2-40B4-BE49-F238E27FC236}">
                <a16:creationId xmlns:a16="http://schemas.microsoft.com/office/drawing/2014/main" id="{2455863A-76E8-0D3C-B70D-A8620F5DBE89}"/>
              </a:ext>
            </a:extLst>
          </p:cNvPr>
          <p:cNvSpPr/>
          <p:nvPr/>
        </p:nvSpPr>
        <p:spPr>
          <a:xfrm>
            <a:off x="5151098" y="5515533"/>
            <a:ext cx="228541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3333" y="69577"/>
                </a:moveTo>
                <a:cubicBezTo>
                  <a:pt x="107566" y="67877"/>
                  <a:pt x="96972" y="65455"/>
                  <a:pt x="83333" y="65455"/>
                </a:cubicBezTo>
                <a:cubicBezTo>
                  <a:pt x="70138" y="65455"/>
                  <a:pt x="63966" y="67161"/>
                  <a:pt x="58522" y="68666"/>
                </a:cubicBezTo>
                <a:cubicBezTo>
                  <a:pt x="54172" y="69872"/>
                  <a:pt x="50422" y="70911"/>
                  <a:pt x="43333" y="70911"/>
                </a:cubicBezTo>
                <a:cubicBezTo>
                  <a:pt x="33872" y="70911"/>
                  <a:pt x="29266" y="69650"/>
                  <a:pt x="24388" y="68322"/>
                </a:cubicBezTo>
                <a:cubicBezTo>
                  <a:pt x="19800" y="67072"/>
                  <a:pt x="15050" y="65788"/>
                  <a:pt x="6666" y="65511"/>
                </a:cubicBezTo>
                <a:lnTo>
                  <a:pt x="6666" y="5511"/>
                </a:lnTo>
                <a:cubicBezTo>
                  <a:pt x="13950" y="5766"/>
                  <a:pt x="18011" y="6877"/>
                  <a:pt x="22277" y="8044"/>
                </a:cubicBezTo>
                <a:cubicBezTo>
                  <a:pt x="27450" y="9450"/>
                  <a:pt x="32794" y="10911"/>
                  <a:pt x="43333" y="10911"/>
                </a:cubicBezTo>
                <a:cubicBezTo>
                  <a:pt x="51516" y="10911"/>
                  <a:pt x="56161" y="9627"/>
                  <a:pt x="60655" y="8377"/>
                </a:cubicBezTo>
                <a:cubicBezTo>
                  <a:pt x="65855" y="6944"/>
                  <a:pt x="71238" y="5455"/>
                  <a:pt x="83333" y="5455"/>
                </a:cubicBezTo>
                <a:cubicBezTo>
                  <a:pt x="98116" y="5455"/>
                  <a:pt x="109155" y="8583"/>
                  <a:pt x="113333" y="9966"/>
                </a:cubicBezTo>
                <a:cubicBezTo>
                  <a:pt x="113333" y="9966"/>
                  <a:pt x="113333" y="69577"/>
                  <a:pt x="113333" y="69577"/>
                </a:cubicBezTo>
                <a:close/>
                <a:moveTo>
                  <a:pt x="119966" y="8183"/>
                </a:moveTo>
                <a:cubicBezTo>
                  <a:pt x="119966" y="7183"/>
                  <a:pt x="119322" y="6222"/>
                  <a:pt x="118155" y="5744"/>
                </a:cubicBezTo>
                <a:cubicBezTo>
                  <a:pt x="117583" y="5505"/>
                  <a:pt x="103883" y="0"/>
                  <a:pt x="83333" y="0"/>
                </a:cubicBezTo>
                <a:cubicBezTo>
                  <a:pt x="70138" y="0"/>
                  <a:pt x="63966" y="1711"/>
                  <a:pt x="58522" y="3216"/>
                </a:cubicBezTo>
                <a:cubicBezTo>
                  <a:pt x="54172" y="4416"/>
                  <a:pt x="50422" y="5455"/>
                  <a:pt x="43333" y="5455"/>
                </a:cubicBezTo>
                <a:cubicBezTo>
                  <a:pt x="33872" y="5455"/>
                  <a:pt x="29266" y="4200"/>
                  <a:pt x="24388" y="2866"/>
                </a:cubicBezTo>
                <a:cubicBezTo>
                  <a:pt x="19216" y="1461"/>
                  <a:pt x="13872" y="0"/>
                  <a:pt x="3333" y="0"/>
                </a:cubicBezTo>
                <a:cubicBezTo>
                  <a:pt x="1488" y="0"/>
                  <a:pt x="0" y="1222"/>
                  <a:pt x="0" y="2727"/>
                </a:cubicBezTo>
                <a:lnTo>
                  <a:pt x="0" y="117272"/>
                </a:lnTo>
                <a:cubicBezTo>
                  <a:pt x="0" y="118777"/>
                  <a:pt x="1488" y="120000"/>
                  <a:pt x="3333" y="120000"/>
                </a:cubicBezTo>
                <a:cubicBezTo>
                  <a:pt x="5177" y="120000"/>
                  <a:pt x="6666" y="118777"/>
                  <a:pt x="6666" y="117272"/>
                </a:cubicBezTo>
                <a:lnTo>
                  <a:pt x="6666" y="70966"/>
                </a:lnTo>
                <a:cubicBezTo>
                  <a:pt x="13950" y="71222"/>
                  <a:pt x="18011" y="72333"/>
                  <a:pt x="22277" y="73500"/>
                </a:cubicBezTo>
                <a:cubicBezTo>
                  <a:pt x="27450" y="74905"/>
                  <a:pt x="32794" y="76361"/>
                  <a:pt x="43333" y="76361"/>
                </a:cubicBezTo>
                <a:cubicBezTo>
                  <a:pt x="51516" y="76361"/>
                  <a:pt x="56161" y="75077"/>
                  <a:pt x="60655" y="73838"/>
                </a:cubicBezTo>
                <a:cubicBezTo>
                  <a:pt x="65855" y="72394"/>
                  <a:pt x="71238" y="70911"/>
                  <a:pt x="83333" y="70911"/>
                </a:cubicBezTo>
                <a:cubicBezTo>
                  <a:pt x="102222" y="70911"/>
                  <a:pt x="115050" y="76027"/>
                  <a:pt x="115183" y="76077"/>
                </a:cubicBezTo>
                <a:cubicBezTo>
                  <a:pt x="116827" y="76744"/>
                  <a:pt x="118827" y="76200"/>
                  <a:pt x="119650" y="74850"/>
                </a:cubicBezTo>
                <a:cubicBezTo>
                  <a:pt x="119888" y="74461"/>
                  <a:pt x="119966" y="74044"/>
                  <a:pt x="119966" y="73638"/>
                </a:cubicBezTo>
                <a:lnTo>
                  <a:pt x="120000" y="73638"/>
                </a:lnTo>
                <a:lnTo>
                  <a:pt x="120000" y="8183"/>
                </a:lnTo>
                <a:cubicBezTo>
                  <a:pt x="120000" y="8183"/>
                  <a:pt x="119966" y="8183"/>
                  <a:pt x="119966" y="8183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" name="Shape 4914">
            <a:extLst>
              <a:ext uri="{FF2B5EF4-FFF2-40B4-BE49-F238E27FC236}">
                <a16:creationId xmlns:a16="http://schemas.microsoft.com/office/drawing/2014/main" id="{0BBEC622-E47B-02CA-E0E3-B1E199344CA7}"/>
              </a:ext>
            </a:extLst>
          </p:cNvPr>
          <p:cNvSpPr/>
          <p:nvPr/>
        </p:nvSpPr>
        <p:spPr>
          <a:xfrm>
            <a:off x="5684359" y="5515533"/>
            <a:ext cx="228541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3333" y="65455"/>
                </a:moveTo>
                <a:lnTo>
                  <a:pt x="53333" y="60000"/>
                </a:lnTo>
                <a:lnTo>
                  <a:pt x="63333" y="60000"/>
                </a:lnTo>
                <a:cubicBezTo>
                  <a:pt x="65177" y="60000"/>
                  <a:pt x="66666" y="58777"/>
                  <a:pt x="66666" y="57272"/>
                </a:cubicBezTo>
                <a:lnTo>
                  <a:pt x="66666" y="16361"/>
                </a:lnTo>
                <a:lnTo>
                  <a:pt x="110777" y="16361"/>
                </a:lnTo>
                <a:lnTo>
                  <a:pt x="93811" y="39505"/>
                </a:lnTo>
                <a:lnTo>
                  <a:pt x="93855" y="39527"/>
                </a:lnTo>
                <a:cubicBezTo>
                  <a:pt x="93555" y="39938"/>
                  <a:pt x="93333" y="40400"/>
                  <a:pt x="93333" y="40911"/>
                </a:cubicBezTo>
                <a:cubicBezTo>
                  <a:pt x="93333" y="41427"/>
                  <a:pt x="93555" y="41877"/>
                  <a:pt x="93855" y="42288"/>
                </a:cubicBezTo>
                <a:lnTo>
                  <a:pt x="93811" y="42311"/>
                </a:lnTo>
                <a:lnTo>
                  <a:pt x="110777" y="65455"/>
                </a:lnTo>
                <a:cubicBezTo>
                  <a:pt x="110777" y="65455"/>
                  <a:pt x="53333" y="65455"/>
                  <a:pt x="53333" y="65455"/>
                </a:cubicBezTo>
                <a:close/>
                <a:moveTo>
                  <a:pt x="6666" y="5455"/>
                </a:moveTo>
                <a:lnTo>
                  <a:pt x="60000" y="5455"/>
                </a:lnTo>
                <a:lnTo>
                  <a:pt x="60000" y="54544"/>
                </a:lnTo>
                <a:lnTo>
                  <a:pt x="6666" y="54544"/>
                </a:lnTo>
                <a:cubicBezTo>
                  <a:pt x="6666" y="54544"/>
                  <a:pt x="6666" y="5455"/>
                  <a:pt x="6666" y="5455"/>
                </a:cubicBezTo>
                <a:close/>
                <a:moveTo>
                  <a:pt x="119522" y="66777"/>
                </a:moveTo>
                <a:lnTo>
                  <a:pt x="100555" y="40911"/>
                </a:lnTo>
                <a:lnTo>
                  <a:pt x="119522" y="15038"/>
                </a:lnTo>
                <a:lnTo>
                  <a:pt x="119477" y="15016"/>
                </a:lnTo>
                <a:cubicBezTo>
                  <a:pt x="119777" y="14605"/>
                  <a:pt x="120000" y="14150"/>
                  <a:pt x="120000" y="13638"/>
                </a:cubicBezTo>
                <a:cubicBezTo>
                  <a:pt x="120000" y="12127"/>
                  <a:pt x="118511" y="10911"/>
                  <a:pt x="116666" y="10911"/>
                </a:cubicBezTo>
                <a:lnTo>
                  <a:pt x="66666" y="10911"/>
                </a:lnTo>
                <a:lnTo>
                  <a:pt x="66666" y="2727"/>
                </a:lnTo>
                <a:cubicBezTo>
                  <a:pt x="66666" y="1222"/>
                  <a:pt x="65177" y="0"/>
                  <a:pt x="63333" y="0"/>
                </a:cubicBezTo>
                <a:lnTo>
                  <a:pt x="3333" y="0"/>
                </a:lnTo>
                <a:cubicBezTo>
                  <a:pt x="1488" y="0"/>
                  <a:pt x="0" y="1222"/>
                  <a:pt x="0" y="2727"/>
                </a:cubicBezTo>
                <a:lnTo>
                  <a:pt x="0" y="117272"/>
                </a:lnTo>
                <a:cubicBezTo>
                  <a:pt x="0" y="118777"/>
                  <a:pt x="1488" y="120000"/>
                  <a:pt x="3333" y="120000"/>
                </a:cubicBezTo>
                <a:cubicBezTo>
                  <a:pt x="5177" y="120000"/>
                  <a:pt x="6666" y="118777"/>
                  <a:pt x="6666" y="117272"/>
                </a:cubicBezTo>
                <a:lnTo>
                  <a:pt x="6666" y="60000"/>
                </a:lnTo>
                <a:lnTo>
                  <a:pt x="46666" y="60000"/>
                </a:lnTo>
                <a:lnTo>
                  <a:pt x="46666" y="68183"/>
                </a:lnTo>
                <a:cubicBezTo>
                  <a:pt x="46666" y="69688"/>
                  <a:pt x="48155" y="70911"/>
                  <a:pt x="50000" y="70911"/>
                </a:cubicBezTo>
                <a:lnTo>
                  <a:pt x="116666" y="70911"/>
                </a:lnTo>
                <a:cubicBezTo>
                  <a:pt x="118511" y="70911"/>
                  <a:pt x="120000" y="69688"/>
                  <a:pt x="120000" y="68183"/>
                </a:cubicBezTo>
                <a:cubicBezTo>
                  <a:pt x="120000" y="67672"/>
                  <a:pt x="119777" y="67211"/>
                  <a:pt x="119477" y="66800"/>
                </a:cubicBezTo>
                <a:cubicBezTo>
                  <a:pt x="119477" y="66800"/>
                  <a:pt x="119522" y="66777"/>
                  <a:pt x="119522" y="6677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" name="Shape 4915">
            <a:extLst>
              <a:ext uri="{FF2B5EF4-FFF2-40B4-BE49-F238E27FC236}">
                <a16:creationId xmlns:a16="http://schemas.microsoft.com/office/drawing/2014/main" id="{A170698D-7519-F7D4-D818-7E673278B21E}"/>
              </a:ext>
            </a:extLst>
          </p:cNvPr>
          <p:cNvSpPr/>
          <p:nvPr/>
        </p:nvSpPr>
        <p:spPr>
          <a:xfrm>
            <a:off x="6230317" y="5508975"/>
            <a:ext cx="279328" cy="27932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9166" y="97888"/>
                </a:moveTo>
                <a:cubicBezTo>
                  <a:pt x="95944" y="95122"/>
                  <a:pt x="92244" y="92677"/>
                  <a:pt x="88083" y="90688"/>
                </a:cubicBezTo>
                <a:cubicBezTo>
                  <a:pt x="88155" y="90466"/>
                  <a:pt x="88233" y="90244"/>
                  <a:pt x="88311" y="90016"/>
                </a:cubicBezTo>
                <a:cubicBezTo>
                  <a:pt x="89616" y="85866"/>
                  <a:pt x="90666" y="81422"/>
                  <a:pt x="91411" y="76727"/>
                </a:cubicBezTo>
                <a:cubicBezTo>
                  <a:pt x="91505" y="76133"/>
                  <a:pt x="91577" y="75533"/>
                  <a:pt x="91661" y="74933"/>
                </a:cubicBezTo>
                <a:cubicBezTo>
                  <a:pt x="91911" y="73144"/>
                  <a:pt x="92116" y="71327"/>
                  <a:pt x="92277" y="69483"/>
                </a:cubicBezTo>
                <a:cubicBezTo>
                  <a:pt x="92338" y="68794"/>
                  <a:pt x="92400" y="68111"/>
                  <a:pt x="92450" y="67416"/>
                </a:cubicBezTo>
                <a:cubicBezTo>
                  <a:pt x="92555" y="65877"/>
                  <a:pt x="92577" y="64300"/>
                  <a:pt x="92627" y="62727"/>
                </a:cubicBezTo>
                <a:lnTo>
                  <a:pt x="114433" y="62727"/>
                </a:lnTo>
                <a:cubicBezTo>
                  <a:pt x="113755" y="76372"/>
                  <a:pt x="108055" y="88677"/>
                  <a:pt x="99166" y="97888"/>
                </a:cubicBezTo>
                <a:moveTo>
                  <a:pt x="76188" y="112100"/>
                </a:moveTo>
                <a:cubicBezTo>
                  <a:pt x="77361" y="110872"/>
                  <a:pt x="78483" y="109500"/>
                  <a:pt x="79561" y="108022"/>
                </a:cubicBezTo>
                <a:cubicBezTo>
                  <a:pt x="79661" y="107883"/>
                  <a:pt x="79761" y="107744"/>
                  <a:pt x="79861" y="107605"/>
                </a:cubicBezTo>
                <a:cubicBezTo>
                  <a:pt x="82022" y="104566"/>
                  <a:pt x="83977" y="101066"/>
                  <a:pt x="85666" y="97155"/>
                </a:cubicBezTo>
                <a:cubicBezTo>
                  <a:pt x="85755" y="96944"/>
                  <a:pt x="85838" y="96722"/>
                  <a:pt x="85927" y="96511"/>
                </a:cubicBezTo>
                <a:cubicBezTo>
                  <a:pt x="86027" y="96272"/>
                  <a:pt x="86105" y="96011"/>
                  <a:pt x="86205" y="95772"/>
                </a:cubicBezTo>
                <a:cubicBezTo>
                  <a:pt x="89572" y="97416"/>
                  <a:pt x="92583" y="99388"/>
                  <a:pt x="95233" y="101583"/>
                </a:cubicBezTo>
                <a:cubicBezTo>
                  <a:pt x="89716" y="106272"/>
                  <a:pt x="83272" y="109900"/>
                  <a:pt x="76188" y="112100"/>
                </a:cubicBezTo>
                <a:moveTo>
                  <a:pt x="62727" y="114272"/>
                </a:moveTo>
                <a:lnTo>
                  <a:pt x="62727" y="90116"/>
                </a:lnTo>
                <a:cubicBezTo>
                  <a:pt x="69433" y="90394"/>
                  <a:pt x="75766" y="91627"/>
                  <a:pt x="81400" y="93716"/>
                </a:cubicBezTo>
                <a:cubicBezTo>
                  <a:pt x="76944" y="105050"/>
                  <a:pt x="70300" y="112766"/>
                  <a:pt x="62727" y="114272"/>
                </a:cubicBezTo>
                <a:moveTo>
                  <a:pt x="62727" y="62727"/>
                </a:moveTo>
                <a:lnTo>
                  <a:pt x="87205" y="62727"/>
                </a:lnTo>
                <a:cubicBezTo>
                  <a:pt x="86972" y="72194"/>
                  <a:pt x="85511" y="81005"/>
                  <a:pt x="83172" y="88600"/>
                </a:cubicBezTo>
                <a:cubicBezTo>
                  <a:pt x="76972" y="86300"/>
                  <a:pt x="70044" y="84950"/>
                  <a:pt x="62727" y="84666"/>
                </a:cubicBezTo>
                <a:cubicBezTo>
                  <a:pt x="62727" y="84666"/>
                  <a:pt x="62727" y="62727"/>
                  <a:pt x="62727" y="62727"/>
                </a:cubicBezTo>
                <a:close/>
                <a:moveTo>
                  <a:pt x="62727" y="35333"/>
                </a:moveTo>
                <a:cubicBezTo>
                  <a:pt x="70044" y="35050"/>
                  <a:pt x="76972" y="33700"/>
                  <a:pt x="83172" y="31400"/>
                </a:cubicBezTo>
                <a:cubicBezTo>
                  <a:pt x="85511" y="38994"/>
                  <a:pt x="86972" y="47805"/>
                  <a:pt x="87205" y="57272"/>
                </a:cubicBezTo>
                <a:lnTo>
                  <a:pt x="62727" y="57272"/>
                </a:lnTo>
                <a:cubicBezTo>
                  <a:pt x="62727" y="57272"/>
                  <a:pt x="62727" y="35333"/>
                  <a:pt x="62727" y="35333"/>
                </a:cubicBezTo>
                <a:close/>
                <a:moveTo>
                  <a:pt x="62727" y="5727"/>
                </a:moveTo>
                <a:cubicBezTo>
                  <a:pt x="70300" y="7233"/>
                  <a:pt x="76944" y="14950"/>
                  <a:pt x="81400" y="26283"/>
                </a:cubicBezTo>
                <a:cubicBezTo>
                  <a:pt x="75766" y="28372"/>
                  <a:pt x="69433" y="29605"/>
                  <a:pt x="62727" y="29883"/>
                </a:cubicBezTo>
                <a:cubicBezTo>
                  <a:pt x="62727" y="29883"/>
                  <a:pt x="62727" y="5727"/>
                  <a:pt x="62727" y="5727"/>
                </a:cubicBezTo>
                <a:close/>
                <a:moveTo>
                  <a:pt x="95233" y="18416"/>
                </a:moveTo>
                <a:cubicBezTo>
                  <a:pt x="92583" y="20616"/>
                  <a:pt x="89572" y="22583"/>
                  <a:pt x="86205" y="24227"/>
                </a:cubicBezTo>
                <a:cubicBezTo>
                  <a:pt x="86105" y="23988"/>
                  <a:pt x="86027" y="23727"/>
                  <a:pt x="85927" y="23494"/>
                </a:cubicBezTo>
                <a:cubicBezTo>
                  <a:pt x="85838" y="23277"/>
                  <a:pt x="85755" y="23061"/>
                  <a:pt x="85666" y="22844"/>
                </a:cubicBezTo>
                <a:cubicBezTo>
                  <a:pt x="83977" y="18933"/>
                  <a:pt x="82022" y="15433"/>
                  <a:pt x="79861" y="12394"/>
                </a:cubicBezTo>
                <a:cubicBezTo>
                  <a:pt x="79761" y="12255"/>
                  <a:pt x="79661" y="12116"/>
                  <a:pt x="79561" y="11977"/>
                </a:cubicBezTo>
                <a:cubicBezTo>
                  <a:pt x="78483" y="10500"/>
                  <a:pt x="77361" y="9127"/>
                  <a:pt x="76188" y="7900"/>
                </a:cubicBezTo>
                <a:cubicBezTo>
                  <a:pt x="83272" y="10100"/>
                  <a:pt x="89716" y="13727"/>
                  <a:pt x="95233" y="18416"/>
                </a:cubicBezTo>
                <a:moveTo>
                  <a:pt x="114433" y="57272"/>
                </a:moveTo>
                <a:lnTo>
                  <a:pt x="92627" y="57272"/>
                </a:lnTo>
                <a:cubicBezTo>
                  <a:pt x="92577" y="55705"/>
                  <a:pt x="92555" y="54122"/>
                  <a:pt x="92450" y="52583"/>
                </a:cubicBezTo>
                <a:cubicBezTo>
                  <a:pt x="92400" y="51888"/>
                  <a:pt x="92338" y="51205"/>
                  <a:pt x="92277" y="50516"/>
                </a:cubicBezTo>
                <a:cubicBezTo>
                  <a:pt x="92116" y="48672"/>
                  <a:pt x="91911" y="46855"/>
                  <a:pt x="91661" y="45066"/>
                </a:cubicBezTo>
                <a:cubicBezTo>
                  <a:pt x="91577" y="44472"/>
                  <a:pt x="91505" y="43866"/>
                  <a:pt x="91411" y="43272"/>
                </a:cubicBezTo>
                <a:cubicBezTo>
                  <a:pt x="90666" y="38577"/>
                  <a:pt x="89616" y="34133"/>
                  <a:pt x="88311" y="29983"/>
                </a:cubicBezTo>
                <a:cubicBezTo>
                  <a:pt x="88233" y="29761"/>
                  <a:pt x="88155" y="29538"/>
                  <a:pt x="88083" y="29311"/>
                </a:cubicBezTo>
                <a:cubicBezTo>
                  <a:pt x="92244" y="27322"/>
                  <a:pt x="95944" y="24877"/>
                  <a:pt x="99166" y="22116"/>
                </a:cubicBezTo>
                <a:cubicBezTo>
                  <a:pt x="108055" y="31322"/>
                  <a:pt x="113755" y="43627"/>
                  <a:pt x="114433" y="57272"/>
                </a:cubicBezTo>
                <a:moveTo>
                  <a:pt x="57272" y="29883"/>
                </a:moveTo>
                <a:cubicBezTo>
                  <a:pt x="50561" y="29605"/>
                  <a:pt x="44227" y="28372"/>
                  <a:pt x="38594" y="26283"/>
                </a:cubicBezTo>
                <a:cubicBezTo>
                  <a:pt x="43050" y="14950"/>
                  <a:pt x="49694" y="7233"/>
                  <a:pt x="57272" y="5727"/>
                </a:cubicBezTo>
                <a:cubicBezTo>
                  <a:pt x="57272" y="5727"/>
                  <a:pt x="57272" y="29883"/>
                  <a:pt x="57272" y="29883"/>
                </a:cubicBezTo>
                <a:close/>
                <a:moveTo>
                  <a:pt x="57272" y="57272"/>
                </a:moveTo>
                <a:lnTo>
                  <a:pt x="32794" y="57272"/>
                </a:lnTo>
                <a:cubicBezTo>
                  <a:pt x="33027" y="47805"/>
                  <a:pt x="34483" y="38994"/>
                  <a:pt x="36827" y="31400"/>
                </a:cubicBezTo>
                <a:cubicBezTo>
                  <a:pt x="43027" y="33700"/>
                  <a:pt x="49950" y="35050"/>
                  <a:pt x="57272" y="35333"/>
                </a:cubicBezTo>
                <a:cubicBezTo>
                  <a:pt x="57272" y="35333"/>
                  <a:pt x="57272" y="57272"/>
                  <a:pt x="57272" y="57272"/>
                </a:cubicBezTo>
                <a:close/>
                <a:moveTo>
                  <a:pt x="57272" y="84666"/>
                </a:moveTo>
                <a:cubicBezTo>
                  <a:pt x="49950" y="84950"/>
                  <a:pt x="43027" y="86300"/>
                  <a:pt x="36827" y="88600"/>
                </a:cubicBezTo>
                <a:cubicBezTo>
                  <a:pt x="34483" y="81005"/>
                  <a:pt x="33027" y="72194"/>
                  <a:pt x="32794" y="62727"/>
                </a:cubicBezTo>
                <a:lnTo>
                  <a:pt x="57272" y="62727"/>
                </a:lnTo>
                <a:cubicBezTo>
                  <a:pt x="57272" y="62727"/>
                  <a:pt x="57272" y="84666"/>
                  <a:pt x="57272" y="84666"/>
                </a:cubicBezTo>
                <a:close/>
                <a:moveTo>
                  <a:pt x="57272" y="114272"/>
                </a:moveTo>
                <a:cubicBezTo>
                  <a:pt x="49694" y="112766"/>
                  <a:pt x="43050" y="105050"/>
                  <a:pt x="38594" y="93716"/>
                </a:cubicBezTo>
                <a:cubicBezTo>
                  <a:pt x="44227" y="91627"/>
                  <a:pt x="50561" y="90394"/>
                  <a:pt x="57272" y="90116"/>
                </a:cubicBezTo>
                <a:cubicBezTo>
                  <a:pt x="57272" y="90116"/>
                  <a:pt x="57272" y="114272"/>
                  <a:pt x="57272" y="114272"/>
                </a:cubicBezTo>
                <a:close/>
                <a:moveTo>
                  <a:pt x="24766" y="101583"/>
                </a:moveTo>
                <a:cubicBezTo>
                  <a:pt x="27411" y="99388"/>
                  <a:pt x="30422" y="97416"/>
                  <a:pt x="33794" y="95772"/>
                </a:cubicBezTo>
                <a:cubicBezTo>
                  <a:pt x="33888" y="96011"/>
                  <a:pt x="33972" y="96272"/>
                  <a:pt x="34066" y="96511"/>
                </a:cubicBezTo>
                <a:cubicBezTo>
                  <a:pt x="34161" y="96722"/>
                  <a:pt x="34238" y="96944"/>
                  <a:pt x="34333" y="97155"/>
                </a:cubicBezTo>
                <a:cubicBezTo>
                  <a:pt x="36022" y="101066"/>
                  <a:pt x="37972" y="104566"/>
                  <a:pt x="40133" y="107605"/>
                </a:cubicBezTo>
                <a:cubicBezTo>
                  <a:pt x="40233" y="107744"/>
                  <a:pt x="40338" y="107883"/>
                  <a:pt x="40438" y="108022"/>
                </a:cubicBezTo>
                <a:cubicBezTo>
                  <a:pt x="41511" y="109500"/>
                  <a:pt x="42633" y="110872"/>
                  <a:pt x="43811" y="112100"/>
                </a:cubicBezTo>
                <a:cubicBezTo>
                  <a:pt x="36722" y="109900"/>
                  <a:pt x="30283" y="106272"/>
                  <a:pt x="24766" y="101583"/>
                </a:cubicBezTo>
                <a:moveTo>
                  <a:pt x="5566" y="62727"/>
                </a:moveTo>
                <a:lnTo>
                  <a:pt x="27372" y="62727"/>
                </a:lnTo>
                <a:cubicBezTo>
                  <a:pt x="27416" y="64300"/>
                  <a:pt x="27444" y="65877"/>
                  <a:pt x="27544" y="67416"/>
                </a:cubicBezTo>
                <a:cubicBezTo>
                  <a:pt x="27594" y="68111"/>
                  <a:pt x="27661" y="68794"/>
                  <a:pt x="27716" y="69483"/>
                </a:cubicBezTo>
                <a:cubicBezTo>
                  <a:pt x="27877" y="71327"/>
                  <a:pt x="28083" y="73144"/>
                  <a:pt x="28333" y="74933"/>
                </a:cubicBezTo>
                <a:cubicBezTo>
                  <a:pt x="28422" y="75533"/>
                  <a:pt x="28494" y="76133"/>
                  <a:pt x="28588" y="76727"/>
                </a:cubicBezTo>
                <a:cubicBezTo>
                  <a:pt x="29333" y="81422"/>
                  <a:pt x="30377" y="85866"/>
                  <a:pt x="31688" y="90016"/>
                </a:cubicBezTo>
                <a:cubicBezTo>
                  <a:pt x="31766" y="90244"/>
                  <a:pt x="31838" y="90466"/>
                  <a:pt x="31911" y="90688"/>
                </a:cubicBezTo>
                <a:cubicBezTo>
                  <a:pt x="27755" y="92677"/>
                  <a:pt x="24055" y="95122"/>
                  <a:pt x="20827" y="97888"/>
                </a:cubicBezTo>
                <a:cubicBezTo>
                  <a:pt x="11944" y="88677"/>
                  <a:pt x="6238" y="76372"/>
                  <a:pt x="5566" y="62727"/>
                </a:cubicBezTo>
                <a:moveTo>
                  <a:pt x="20827" y="22116"/>
                </a:moveTo>
                <a:cubicBezTo>
                  <a:pt x="24055" y="24877"/>
                  <a:pt x="27755" y="27322"/>
                  <a:pt x="31911" y="29311"/>
                </a:cubicBezTo>
                <a:cubicBezTo>
                  <a:pt x="31838" y="29538"/>
                  <a:pt x="31766" y="29761"/>
                  <a:pt x="31688" y="29983"/>
                </a:cubicBezTo>
                <a:cubicBezTo>
                  <a:pt x="30383" y="34133"/>
                  <a:pt x="29333" y="38577"/>
                  <a:pt x="28588" y="43272"/>
                </a:cubicBezTo>
                <a:cubicBezTo>
                  <a:pt x="28494" y="43866"/>
                  <a:pt x="28422" y="44472"/>
                  <a:pt x="28333" y="45066"/>
                </a:cubicBezTo>
                <a:cubicBezTo>
                  <a:pt x="28083" y="46855"/>
                  <a:pt x="27877" y="48672"/>
                  <a:pt x="27716" y="50516"/>
                </a:cubicBezTo>
                <a:cubicBezTo>
                  <a:pt x="27661" y="51205"/>
                  <a:pt x="27594" y="51888"/>
                  <a:pt x="27544" y="52583"/>
                </a:cubicBezTo>
                <a:cubicBezTo>
                  <a:pt x="27444" y="54122"/>
                  <a:pt x="27416" y="55705"/>
                  <a:pt x="27372" y="57272"/>
                </a:cubicBezTo>
                <a:lnTo>
                  <a:pt x="5566" y="57272"/>
                </a:lnTo>
                <a:cubicBezTo>
                  <a:pt x="6238" y="43627"/>
                  <a:pt x="11944" y="31322"/>
                  <a:pt x="20827" y="22116"/>
                </a:cubicBezTo>
                <a:moveTo>
                  <a:pt x="43811" y="7900"/>
                </a:moveTo>
                <a:cubicBezTo>
                  <a:pt x="42633" y="9127"/>
                  <a:pt x="41511" y="10500"/>
                  <a:pt x="40438" y="11977"/>
                </a:cubicBezTo>
                <a:cubicBezTo>
                  <a:pt x="40338" y="12116"/>
                  <a:pt x="40233" y="12255"/>
                  <a:pt x="40133" y="12394"/>
                </a:cubicBezTo>
                <a:cubicBezTo>
                  <a:pt x="37972" y="15433"/>
                  <a:pt x="36022" y="18933"/>
                  <a:pt x="34333" y="22844"/>
                </a:cubicBezTo>
                <a:cubicBezTo>
                  <a:pt x="34238" y="23061"/>
                  <a:pt x="34161" y="23277"/>
                  <a:pt x="34066" y="23494"/>
                </a:cubicBezTo>
                <a:cubicBezTo>
                  <a:pt x="33972" y="23727"/>
                  <a:pt x="33888" y="23988"/>
                  <a:pt x="33794" y="24227"/>
                </a:cubicBezTo>
                <a:cubicBezTo>
                  <a:pt x="30422" y="22583"/>
                  <a:pt x="27411" y="20616"/>
                  <a:pt x="24766" y="18416"/>
                </a:cubicBezTo>
                <a:cubicBezTo>
                  <a:pt x="30283" y="13727"/>
                  <a:pt x="36722" y="10100"/>
                  <a:pt x="43811" y="7900"/>
                </a:cubicBezTo>
                <a:moveTo>
                  <a:pt x="60000" y="0"/>
                </a:moveTo>
                <a:cubicBezTo>
                  <a:pt x="26861" y="0"/>
                  <a:pt x="0" y="26861"/>
                  <a:pt x="0" y="60000"/>
                </a:cubicBezTo>
                <a:cubicBezTo>
                  <a:pt x="0" y="93138"/>
                  <a:pt x="26861" y="120000"/>
                  <a:pt x="60000" y="120000"/>
                </a:cubicBezTo>
                <a:cubicBezTo>
                  <a:pt x="93133" y="120000"/>
                  <a:pt x="120000" y="93138"/>
                  <a:pt x="120000" y="60000"/>
                </a:cubicBezTo>
                <a:cubicBezTo>
                  <a:pt x="120000" y="26861"/>
                  <a:pt x="93133" y="0"/>
                  <a:pt x="60000" y="0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" name="Shape 4916">
            <a:extLst>
              <a:ext uri="{FF2B5EF4-FFF2-40B4-BE49-F238E27FC236}">
                <a16:creationId xmlns:a16="http://schemas.microsoft.com/office/drawing/2014/main" id="{7A8C7741-B505-A174-FBEB-D31567AC5C39}"/>
              </a:ext>
            </a:extLst>
          </p:cNvPr>
          <p:cNvSpPr/>
          <p:nvPr/>
        </p:nvSpPr>
        <p:spPr>
          <a:xfrm>
            <a:off x="6763578" y="5508975"/>
            <a:ext cx="279328" cy="27932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100" y="46344"/>
                </a:moveTo>
                <a:cubicBezTo>
                  <a:pt x="97855" y="38411"/>
                  <a:pt x="96572" y="30977"/>
                  <a:pt x="94488" y="24488"/>
                </a:cubicBezTo>
                <a:cubicBezTo>
                  <a:pt x="97461" y="22944"/>
                  <a:pt x="100100" y="21094"/>
                  <a:pt x="102416" y="19038"/>
                </a:cubicBezTo>
                <a:cubicBezTo>
                  <a:pt x="109294" y="26233"/>
                  <a:pt x="113744" y="35761"/>
                  <a:pt x="114405" y="46344"/>
                </a:cubicBezTo>
                <a:cubicBezTo>
                  <a:pt x="114405" y="46344"/>
                  <a:pt x="98100" y="46344"/>
                  <a:pt x="98100" y="46344"/>
                </a:cubicBezTo>
                <a:close/>
                <a:moveTo>
                  <a:pt x="86027" y="8233"/>
                </a:moveTo>
                <a:cubicBezTo>
                  <a:pt x="90588" y="9922"/>
                  <a:pt x="94766" y="12366"/>
                  <a:pt x="98461" y="15383"/>
                </a:cubicBezTo>
                <a:cubicBezTo>
                  <a:pt x="96733" y="16866"/>
                  <a:pt x="94755" y="18194"/>
                  <a:pt x="92588" y="19366"/>
                </a:cubicBezTo>
                <a:cubicBezTo>
                  <a:pt x="90761" y="15038"/>
                  <a:pt x="88550" y="11255"/>
                  <a:pt x="86027" y="8233"/>
                </a:cubicBezTo>
                <a:moveTo>
                  <a:pt x="70911" y="0"/>
                </a:moveTo>
                <a:cubicBezTo>
                  <a:pt x="55105" y="0"/>
                  <a:pt x="41088" y="7500"/>
                  <a:pt x="32111" y="19094"/>
                </a:cubicBezTo>
                <a:cubicBezTo>
                  <a:pt x="36188" y="17761"/>
                  <a:pt x="40483" y="16911"/>
                  <a:pt x="44922" y="16572"/>
                </a:cubicBezTo>
                <a:cubicBezTo>
                  <a:pt x="44394" y="16177"/>
                  <a:pt x="43844" y="15800"/>
                  <a:pt x="43355" y="15383"/>
                </a:cubicBezTo>
                <a:cubicBezTo>
                  <a:pt x="47050" y="12366"/>
                  <a:pt x="51233" y="9922"/>
                  <a:pt x="55788" y="8233"/>
                </a:cubicBezTo>
                <a:cubicBezTo>
                  <a:pt x="53855" y="10550"/>
                  <a:pt x="52111" y="13322"/>
                  <a:pt x="50577" y="16438"/>
                </a:cubicBezTo>
                <a:cubicBezTo>
                  <a:pt x="52505" y="16488"/>
                  <a:pt x="54405" y="16644"/>
                  <a:pt x="56283" y="16888"/>
                </a:cubicBezTo>
                <a:cubicBezTo>
                  <a:pt x="59511" y="11016"/>
                  <a:pt x="63605" y="7016"/>
                  <a:pt x="68161" y="5866"/>
                </a:cubicBezTo>
                <a:lnTo>
                  <a:pt x="68161" y="19861"/>
                </a:lnTo>
                <a:cubicBezTo>
                  <a:pt x="70044" y="20561"/>
                  <a:pt x="71877" y="21355"/>
                  <a:pt x="73655" y="22255"/>
                </a:cubicBezTo>
                <a:lnTo>
                  <a:pt x="73655" y="5866"/>
                </a:lnTo>
                <a:cubicBezTo>
                  <a:pt x="79344" y="7305"/>
                  <a:pt x="84338" y="13127"/>
                  <a:pt x="87783" y="21572"/>
                </a:cubicBezTo>
                <a:cubicBezTo>
                  <a:pt x="84483" y="22816"/>
                  <a:pt x="80861" y="23672"/>
                  <a:pt x="77027" y="24122"/>
                </a:cubicBezTo>
                <a:cubicBezTo>
                  <a:pt x="79238" y="25450"/>
                  <a:pt x="81372" y="26888"/>
                  <a:pt x="83366" y="28505"/>
                </a:cubicBezTo>
                <a:cubicBezTo>
                  <a:pt x="85505" y="28005"/>
                  <a:pt x="87594" y="27416"/>
                  <a:pt x="89566" y="26672"/>
                </a:cubicBezTo>
                <a:cubicBezTo>
                  <a:pt x="90533" y="29883"/>
                  <a:pt x="91277" y="33383"/>
                  <a:pt x="91811" y="37055"/>
                </a:cubicBezTo>
                <a:cubicBezTo>
                  <a:pt x="95316" y="41477"/>
                  <a:pt x="98127" y="46461"/>
                  <a:pt x="100138" y="51838"/>
                </a:cubicBezTo>
                <a:lnTo>
                  <a:pt x="114405" y="51838"/>
                </a:lnTo>
                <a:cubicBezTo>
                  <a:pt x="113766" y="62072"/>
                  <a:pt x="109561" y="71300"/>
                  <a:pt x="103061" y="78411"/>
                </a:cubicBezTo>
                <a:cubicBezTo>
                  <a:pt x="102611" y="81666"/>
                  <a:pt x="101900" y="84844"/>
                  <a:pt x="100905" y="87894"/>
                </a:cubicBezTo>
                <a:cubicBezTo>
                  <a:pt x="112500" y="78911"/>
                  <a:pt x="120000" y="64894"/>
                  <a:pt x="120000" y="49088"/>
                </a:cubicBezTo>
                <a:cubicBezTo>
                  <a:pt x="120000" y="21977"/>
                  <a:pt x="98022" y="0"/>
                  <a:pt x="70911" y="0"/>
                </a:cubicBezTo>
                <a:moveTo>
                  <a:pt x="76283" y="68161"/>
                </a:moveTo>
                <a:cubicBezTo>
                  <a:pt x="76038" y="60233"/>
                  <a:pt x="74755" y="52800"/>
                  <a:pt x="72672" y="46305"/>
                </a:cubicBezTo>
                <a:cubicBezTo>
                  <a:pt x="75644" y="44761"/>
                  <a:pt x="78283" y="42916"/>
                  <a:pt x="80594" y="40855"/>
                </a:cubicBezTo>
                <a:cubicBezTo>
                  <a:pt x="87477" y="48050"/>
                  <a:pt x="91927" y="57583"/>
                  <a:pt x="92588" y="68161"/>
                </a:cubicBezTo>
                <a:cubicBezTo>
                  <a:pt x="92588" y="68161"/>
                  <a:pt x="76283" y="68161"/>
                  <a:pt x="76283" y="68161"/>
                </a:cubicBezTo>
                <a:close/>
                <a:moveTo>
                  <a:pt x="80594" y="100961"/>
                </a:moveTo>
                <a:cubicBezTo>
                  <a:pt x="78283" y="98905"/>
                  <a:pt x="75644" y="97055"/>
                  <a:pt x="72672" y="95511"/>
                </a:cubicBezTo>
                <a:cubicBezTo>
                  <a:pt x="74755" y="89022"/>
                  <a:pt x="76038" y="81588"/>
                  <a:pt x="76283" y="73655"/>
                </a:cubicBezTo>
                <a:lnTo>
                  <a:pt x="92588" y="73655"/>
                </a:lnTo>
                <a:cubicBezTo>
                  <a:pt x="91927" y="84238"/>
                  <a:pt x="87477" y="93766"/>
                  <a:pt x="80594" y="100961"/>
                </a:cubicBezTo>
                <a:moveTo>
                  <a:pt x="64211" y="111766"/>
                </a:moveTo>
                <a:cubicBezTo>
                  <a:pt x="66733" y="108744"/>
                  <a:pt x="68938" y="104961"/>
                  <a:pt x="70766" y="100633"/>
                </a:cubicBezTo>
                <a:cubicBezTo>
                  <a:pt x="72938" y="101805"/>
                  <a:pt x="74916" y="103133"/>
                  <a:pt x="76644" y="104616"/>
                </a:cubicBezTo>
                <a:cubicBezTo>
                  <a:pt x="72950" y="107633"/>
                  <a:pt x="68766" y="110077"/>
                  <a:pt x="64211" y="111766"/>
                </a:cubicBezTo>
                <a:moveTo>
                  <a:pt x="51838" y="114133"/>
                </a:moveTo>
                <a:lnTo>
                  <a:pt x="51838" y="95577"/>
                </a:lnTo>
                <a:cubicBezTo>
                  <a:pt x="56922" y="95850"/>
                  <a:pt x="61711" y="96822"/>
                  <a:pt x="65966" y="98427"/>
                </a:cubicBezTo>
                <a:cubicBezTo>
                  <a:pt x="62522" y="106872"/>
                  <a:pt x="57527" y="112700"/>
                  <a:pt x="51838" y="114133"/>
                </a:cubicBezTo>
                <a:moveTo>
                  <a:pt x="51838" y="73655"/>
                </a:moveTo>
                <a:lnTo>
                  <a:pt x="70827" y="73655"/>
                </a:lnTo>
                <a:cubicBezTo>
                  <a:pt x="70605" y="80833"/>
                  <a:pt x="69500" y="87511"/>
                  <a:pt x="67750" y="93327"/>
                </a:cubicBezTo>
                <a:cubicBezTo>
                  <a:pt x="62927" y="91505"/>
                  <a:pt x="57538" y="90405"/>
                  <a:pt x="51838" y="90127"/>
                </a:cubicBezTo>
                <a:cubicBezTo>
                  <a:pt x="51838" y="90127"/>
                  <a:pt x="51838" y="73655"/>
                  <a:pt x="51838" y="73655"/>
                </a:cubicBezTo>
                <a:close/>
                <a:moveTo>
                  <a:pt x="51838" y="51694"/>
                </a:moveTo>
                <a:cubicBezTo>
                  <a:pt x="57538" y="51411"/>
                  <a:pt x="62927" y="50311"/>
                  <a:pt x="67750" y="48488"/>
                </a:cubicBezTo>
                <a:cubicBezTo>
                  <a:pt x="69500" y="54305"/>
                  <a:pt x="70605" y="60983"/>
                  <a:pt x="70827" y="68161"/>
                </a:cubicBezTo>
                <a:lnTo>
                  <a:pt x="51838" y="68161"/>
                </a:lnTo>
                <a:cubicBezTo>
                  <a:pt x="51838" y="68161"/>
                  <a:pt x="51838" y="51694"/>
                  <a:pt x="51838" y="51694"/>
                </a:cubicBezTo>
                <a:close/>
                <a:moveTo>
                  <a:pt x="51838" y="27683"/>
                </a:moveTo>
                <a:cubicBezTo>
                  <a:pt x="57527" y="29122"/>
                  <a:pt x="62522" y="34944"/>
                  <a:pt x="65966" y="43388"/>
                </a:cubicBezTo>
                <a:cubicBezTo>
                  <a:pt x="61711" y="44994"/>
                  <a:pt x="56922" y="45972"/>
                  <a:pt x="51838" y="46238"/>
                </a:cubicBezTo>
                <a:cubicBezTo>
                  <a:pt x="51838" y="46238"/>
                  <a:pt x="51838" y="27683"/>
                  <a:pt x="51838" y="27683"/>
                </a:cubicBezTo>
                <a:close/>
                <a:moveTo>
                  <a:pt x="76644" y="37200"/>
                </a:moveTo>
                <a:cubicBezTo>
                  <a:pt x="74916" y="38683"/>
                  <a:pt x="72938" y="40016"/>
                  <a:pt x="70766" y="41183"/>
                </a:cubicBezTo>
                <a:cubicBezTo>
                  <a:pt x="68938" y="36855"/>
                  <a:pt x="66733" y="33077"/>
                  <a:pt x="64205" y="30055"/>
                </a:cubicBezTo>
                <a:cubicBezTo>
                  <a:pt x="68766" y="31744"/>
                  <a:pt x="72950" y="34183"/>
                  <a:pt x="76644" y="37200"/>
                </a:cubicBezTo>
                <a:moveTo>
                  <a:pt x="46344" y="46238"/>
                </a:moveTo>
                <a:cubicBezTo>
                  <a:pt x="41261" y="45972"/>
                  <a:pt x="36466" y="44994"/>
                  <a:pt x="32216" y="43388"/>
                </a:cubicBezTo>
                <a:cubicBezTo>
                  <a:pt x="35661" y="34944"/>
                  <a:pt x="40655" y="29122"/>
                  <a:pt x="46344" y="27683"/>
                </a:cubicBezTo>
                <a:cubicBezTo>
                  <a:pt x="46344" y="27683"/>
                  <a:pt x="46344" y="46238"/>
                  <a:pt x="46344" y="46238"/>
                </a:cubicBezTo>
                <a:close/>
                <a:moveTo>
                  <a:pt x="46344" y="68161"/>
                </a:moveTo>
                <a:lnTo>
                  <a:pt x="27350" y="68161"/>
                </a:lnTo>
                <a:cubicBezTo>
                  <a:pt x="27577" y="60983"/>
                  <a:pt x="28683" y="54305"/>
                  <a:pt x="30433" y="48488"/>
                </a:cubicBezTo>
                <a:cubicBezTo>
                  <a:pt x="35255" y="50311"/>
                  <a:pt x="40644" y="51411"/>
                  <a:pt x="46344" y="51694"/>
                </a:cubicBezTo>
                <a:cubicBezTo>
                  <a:pt x="46344" y="51694"/>
                  <a:pt x="46344" y="68161"/>
                  <a:pt x="46344" y="68161"/>
                </a:cubicBezTo>
                <a:close/>
                <a:moveTo>
                  <a:pt x="46344" y="90127"/>
                </a:moveTo>
                <a:cubicBezTo>
                  <a:pt x="40644" y="90405"/>
                  <a:pt x="35255" y="91505"/>
                  <a:pt x="30433" y="93327"/>
                </a:cubicBezTo>
                <a:cubicBezTo>
                  <a:pt x="28683" y="87511"/>
                  <a:pt x="27577" y="80833"/>
                  <a:pt x="27350" y="73655"/>
                </a:cubicBezTo>
                <a:lnTo>
                  <a:pt x="46344" y="73655"/>
                </a:lnTo>
                <a:cubicBezTo>
                  <a:pt x="46344" y="73655"/>
                  <a:pt x="46344" y="90127"/>
                  <a:pt x="46344" y="90127"/>
                </a:cubicBezTo>
                <a:close/>
                <a:moveTo>
                  <a:pt x="46344" y="114133"/>
                </a:moveTo>
                <a:cubicBezTo>
                  <a:pt x="40655" y="112700"/>
                  <a:pt x="35661" y="106872"/>
                  <a:pt x="32216" y="98427"/>
                </a:cubicBezTo>
                <a:cubicBezTo>
                  <a:pt x="36466" y="96822"/>
                  <a:pt x="41261" y="95850"/>
                  <a:pt x="46344" y="95577"/>
                </a:cubicBezTo>
                <a:cubicBezTo>
                  <a:pt x="46344" y="95577"/>
                  <a:pt x="46344" y="114133"/>
                  <a:pt x="46344" y="114133"/>
                </a:cubicBezTo>
                <a:close/>
                <a:moveTo>
                  <a:pt x="21538" y="104616"/>
                </a:moveTo>
                <a:cubicBezTo>
                  <a:pt x="23266" y="103133"/>
                  <a:pt x="25244" y="101805"/>
                  <a:pt x="27416" y="100633"/>
                </a:cubicBezTo>
                <a:cubicBezTo>
                  <a:pt x="29244" y="104961"/>
                  <a:pt x="31450" y="108744"/>
                  <a:pt x="33972" y="111766"/>
                </a:cubicBezTo>
                <a:cubicBezTo>
                  <a:pt x="29416" y="110077"/>
                  <a:pt x="25227" y="107633"/>
                  <a:pt x="21538" y="104616"/>
                </a:cubicBezTo>
                <a:moveTo>
                  <a:pt x="5594" y="73655"/>
                </a:moveTo>
                <a:lnTo>
                  <a:pt x="21900" y="73655"/>
                </a:lnTo>
                <a:cubicBezTo>
                  <a:pt x="22144" y="81588"/>
                  <a:pt x="23427" y="89022"/>
                  <a:pt x="25505" y="95511"/>
                </a:cubicBezTo>
                <a:cubicBezTo>
                  <a:pt x="22538" y="97055"/>
                  <a:pt x="19900" y="98905"/>
                  <a:pt x="17588" y="100961"/>
                </a:cubicBezTo>
                <a:cubicBezTo>
                  <a:pt x="10705" y="93766"/>
                  <a:pt x="6255" y="84238"/>
                  <a:pt x="5594" y="73655"/>
                </a:cubicBezTo>
                <a:moveTo>
                  <a:pt x="17588" y="40855"/>
                </a:moveTo>
                <a:cubicBezTo>
                  <a:pt x="19900" y="42916"/>
                  <a:pt x="22538" y="44761"/>
                  <a:pt x="25505" y="46305"/>
                </a:cubicBezTo>
                <a:cubicBezTo>
                  <a:pt x="23427" y="52800"/>
                  <a:pt x="22144" y="60233"/>
                  <a:pt x="21900" y="68161"/>
                </a:cubicBezTo>
                <a:lnTo>
                  <a:pt x="5594" y="68161"/>
                </a:lnTo>
                <a:cubicBezTo>
                  <a:pt x="6255" y="57583"/>
                  <a:pt x="10705" y="48050"/>
                  <a:pt x="17588" y="40855"/>
                </a:cubicBezTo>
                <a:moveTo>
                  <a:pt x="33972" y="30055"/>
                </a:moveTo>
                <a:cubicBezTo>
                  <a:pt x="31450" y="33077"/>
                  <a:pt x="29244" y="36855"/>
                  <a:pt x="27416" y="41183"/>
                </a:cubicBezTo>
                <a:cubicBezTo>
                  <a:pt x="25244" y="40016"/>
                  <a:pt x="23266" y="38683"/>
                  <a:pt x="21538" y="37200"/>
                </a:cubicBezTo>
                <a:cubicBezTo>
                  <a:pt x="25233" y="34183"/>
                  <a:pt x="29416" y="31744"/>
                  <a:pt x="33972" y="30055"/>
                </a:cubicBezTo>
                <a:moveTo>
                  <a:pt x="49088" y="21816"/>
                </a:moveTo>
                <a:cubicBezTo>
                  <a:pt x="21977" y="21816"/>
                  <a:pt x="0" y="43794"/>
                  <a:pt x="0" y="70911"/>
                </a:cubicBezTo>
                <a:cubicBezTo>
                  <a:pt x="0" y="98022"/>
                  <a:pt x="21977" y="120000"/>
                  <a:pt x="49088" y="120000"/>
                </a:cubicBezTo>
                <a:cubicBezTo>
                  <a:pt x="76205" y="120000"/>
                  <a:pt x="98183" y="98022"/>
                  <a:pt x="98183" y="70911"/>
                </a:cubicBezTo>
                <a:cubicBezTo>
                  <a:pt x="98183" y="43794"/>
                  <a:pt x="76205" y="21816"/>
                  <a:pt x="49088" y="21816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" name="Shape 4917">
            <a:extLst>
              <a:ext uri="{FF2B5EF4-FFF2-40B4-BE49-F238E27FC236}">
                <a16:creationId xmlns:a16="http://schemas.microsoft.com/office/drawing/2014/main" id="{88F33754-E2C5-2E0B-F861-C0F91EFB2002}"/>
              </a:ext>
            </a:extLst>
          </p:cNvPr>
          <p:cNvSpPr/>
          <p:nvPr/>
        </p:nvSpPr>
        <p:spPr>
          <a:xfrm>
            <a:off x="7296839" y="5508975"/>
            <a:ext cx="279328" cy="27932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8861" y="55444"/>
                </a:moveTo>
                <a:cubicBezTo>
                  <a:pt x="108816" y="54966"/>
                  <a:pt x="108750" y="54505"/>
                  <a:pt x="108694" y="54033"/>
                </a:cubicBezTo>
                <a:cubicBezTo>
                  <a:pt x="108566" y="52994"/>
                  <a:pt x="108411" y="51972"/>
                  <a:pt x="108222" y="50955"/>
                </a:cubicBezTo>
                <a:cubicBezTo>
                  <a:pt x="108127" y="50433"/>
                  <a:pt x="108022" y="49922"/>
                  <a:pt x="107911" y="49405"/>
                </a:cubicBezTo>
                <a:cubicBezTo>
                  <a:pt x="107688" y="48400"/>
                  <a:pt x="107427" y="47405"/>
                  <a:pt x="107144" y="46422"/>
                </a:cubicBezTo>
                <a:cubicBezTo>
                  <a:pt x="107016" y="45977"/>
                  <a:pt x="106911" y="45527"/>
                  <a:pt x="106766" y="45088"/>
                </a:cubicBezTo>
                <a:cubicBezTo>
                  <a:pt x="106350" y="43772"/>
                  <a:pt x="105872" y="42477"/>
                  <a:pt x="105350" y="41211"/>
                </a:cubicBezTo>
                <a:cubicBezTo>
                  <a:pt x="105127" y="40672"/>
                  <a:pt x="104866" y="40161"/>
                  <a:pt x="104627" y="39633"/>
                </a:cubicBezTo>
                <a:cubicBezTo>
                  <a:pt x="104283" y="38883"/>
                  <a:pt x="103933" y="38138"/>
                  <a:pt x="103555" y="37411"/>
                </a:cubicBezTo>
                <a:cubicBezTo>
                  <a:pt x="103222" y="36766"/>
                  <a:pt x="102866" y="36133"/>
                  <a:pt x="102500" y="35505"/>
                </a:cubicBezTo>
                <a:cubicBezTo>
                  <a:pt x="102177" y="34950"/>
                  <a:pt x="101838" y="34400"/>
                  <a:pt x="101494" y="33855"/>
                </a:cubicBezTo>
                <a:cubicBezTo>
                  <a:pt x="101066" y="33172"/>
                  <a:pt x="100633" y="32494"/>
                  <a:pt x="100172" y="31838"/>
                </a:cubicBezTo>
                <a:cubicBezTo>
                  <a:pt x="99922" y="31483"/>
                  <a:pt x="99644" y="31138"/>
                  <a:pt x="99383" y="30783"/>
                </a:cubicBezTo>
                <a:cubicBezTo>
                  <a:pt x="97466" y="28222"/>
                  <a:pt x="95327" y="25838"/>
                  <a:pt x="92955" y="23694"/>
                </a:cubicBezTo>
                <a:cubicBezTo>
                  <a:pt x="92805" y="23561"/>
                  <a:pt x="92661" y="23422"/>
                  <a:pt x="92511" y="23288"/>
                </a:cubicBezTo>
                <a:cubicBezTo>
                  <a:pt x="91661" y="22544"/>
                  <a:pt x="90794" y="21816"/>
                  <a:pt x="89894" y="21127"/>
                </a:cubicBezTo>
                <a:cubicBezTo>
                  <a:pt x="89850" y="21088"/>
                  <a:pt x="89805" y="21055"/>
                  <a:pt x="89755" y="21022"/>
                </a:cubicBezTo>
                <a:cubicBezTo>
                  <a:pt x="85883" y="18066"/>
                  <a:pt x="81555" y="15672"/>
                  <a:pt x="76900" y="13961"/>
                </a:cubicBezTo>
                <a:cubicBezTo>
                  <a:pt x="75511" y="16177"/>
                  <a:pt x="74094" y="19000"/>
                  <a:pt x="72444" y="19944"/>
                </a:cubicBezTo>
                <a:cubicBezTo>
                  <a:pt x="70055" y="21305"/>
                  <a:pt x="70227" y="26761"/>
                  <a:pt x="74827" y="26250"/>
                </a:cubicBezTo>
                <a:cubicBezTo>
                  <a:pt x="74827" y="26250"/>
                  <a:pt x="73466" y="27611"/>
                  <a:pt x="74827" y="32555"/>
                </a:cubicBezTo>
                <a:cubicBezTo>
                  <a:pt x="76194" y="37500"/>
                  <a:pt x="78477" y="38572"/>
                  <a:pt x="85227" y="35794"/>
                </a:cubicBezTo>
                <a:cubicBezTo>
                  <a:pt x="88122" y="34600"/>
                  <a:pt x="90322" y="35222"/>
                  <a:pt x="90000" y="38183"/>
                </a:cubicBezTo>
                <a:cubicBezTo>
                  <a:pt x="89316" y="44488"/>
                  <a:pt x="84455" y="44222"/>
                  <a:pt x="88122" y="54377"/>
                </a:cubicBezTo>
                <a:cubicBezTo>
                  <a:pt x="90338" y="60511"/>
                  <a:pt x="95794" y="62900"/>
                  <a:pt x="97838" y="67672"/>
                </a:cubicBezTo>
                <a:cubicBezTo>
                  <a:pt x="98966" y="70294"/>
                  <a:pt x="103283" y="72711"/>
                  <a:pt x="106944" y="74355"/>
                </a:cubicBezTo>
                <a:cubicBezTo>
                  <a:pt x="107338" y="73072"/>
                  <a:pt x="107666" y="71761"/>
                  <a:pt x="107955" y="70427"/>
                </a:cubicBezTo>
                <a:cubicBezTo>
                  <a:pt x="108066" y="69927"/>
                  <a:pt x="108150" y="69411"/>
                  <a:pt x="108244" y="68900"/>
                </a:cubicBezTo>
                <a:cubicBezTo>
                  <a:pt x="108427" y="67911"/>
                  <a:pt x="108583" y="66911"/>
                  <a:pt x="108700" y="65900"/>
                </a:cubicBezTo>
                <a:cubicBezTo>
                  <a:pt x="108755" y="65422"/>
                  <a:pt x="108822" y="64950"/>
                  <a:pt x="108866" y="64466"/>
                </a:cubicBezTo>
                <a:cubicBezTo>
                  <a:pt x="109000" y="63000"/>
                  <a:pt x="109088" y="61511"/>
                  <a:pt x="109088" y="60000"/>
                </a:cubicBezTo>
                <a:cubicBezTo>
                  <a:pt x="109088" y="58461"/>
                  <a:pt x="109000" y="56944"/>
                  <a:pt x="108861" y="55444"/>
                </a:cubicBezTo>
                <a:moveTo>
                  <a:pt x="60000" y="114544"/>
                </a:moveTo>
                <a:cubicBezTo>
                  <a:pt x="29872" y="114544"/>
                  <a:pt x="5455" y="90127"/>
                  <a:pt x="5455" y="60000"/>
                </a:cubicBezTo>
                <a:cubicBezTo>
                  <a:pt x="5455" y="29872"/>
                  <a:pt x="29872" y="5455"/>
                  <a:pt x="60000" y="5455"/>
                </a:cubicBezTo>
                <a:cubicBezTo>
                  <a:pt x="90122" y="5455"/>
                  <a:pt x="114544" y="29872"/>
                  <a:pt x="114544" y="60000"/>
                </a:cubicBezTo>
                <a:cubicBezTo>
                  <a:pt x="114544" y="90127"/>
                  <a:pt x="90122" y="114544"/>
                  <a:pt x="60000" y="114544"/>
                </a:cubicBezTo>
                <a:moveTo>
                  <a:pt x="60000" y="0"/>
                </a:moveTo>
                <a:cubicBezTo>
                  <a:pt x="26861" y="0"/>
                  <a:pt x="0" y="26866"/>
                  <a:pt x="0" y="60000"/>
                </a:cubicBezTo>
                <a:cubicBezTo>
                  <a:pt x="0" y="93138"/>
                  <a:pt x="26861" y="120000"/>
                  <a:pt x="60000" y="120000"/>
                </a:cubicBezTo>
                <a:cubicBezTo>
                  <a:pt x="93133" y="120000"/>
                  <a:pt x="120000" y="93138"/>
                  <a:pt x="120000" y="60000"/>
                </a:cubicBezTo>
                <a:cubicBezTo>
                  <a:pt x="120000" y="26866"/>
                  <a:pt x="93133" y="0"/>
                  <a:pt x="60000" y="0"/>
                </a:cubicBezTo>
                <a:moveTo>
                  <a:pt x="46705" y="54033"/>
                </a:moveTo>
                <a:cubicBezTo>
                  <a:pt x="47044" y="50111"/>
                  <a:pt x="53350" y="46022"/>
                  <a:pt x="57611" y="44150"/>
                </a:cubicBezTo>
                <a:cubicBezTo>
                  <a:pt x="61872" y="42272"/>
                  <a:pt x="65794" y="41588"/>
                  <a:pt x="65283" y="38350"/>
                </a:cubicBezTo>
                <a:cubicBezTo>
                  <a:pt x="64772" y="35111"/>
                  <a:pt x="63577" y="32727"/>
                  <a:pt x="56933" y="32727"/>
                </a:cubicBezTo>
                <a:cubicBezTo>
                  <a:pt x="50283" y="32727"/>
                  <a:pt x="53183" y="41588"/>
                  <a:pt x="47727" y="36305"/>
                </a:cubicBezTo>
                <a:cubicBezTo>
                  <a:pt x="42272" y="31022"/>
                  <a:pt x="48916" y="32388"/>
                  <a:pt x="51644" y="31194"/>
                </a:cubicBezTo>
                <a:cubicBezTo>
                  <a:pt x="54372" y="30000"/>
                  <a:pt x="57100" y="25055"/>
                  <a:pt x="52327" y="24716"/>
                </a:cubicBezTo>
                <a:cubicBezTo>
                  <a:pt x="47555" y="24377"/>
                  <a:pt x="48577" y="26761"/>
                  <a:pt x="44827" y="25400"/>
                </a:cubicBezTo>
                <a:cubicBezTo>
                  <a:pt x="41077" y="24033"/>
                  <a:pt x="39372" y="30172"/>
                  <a:pt x="36988" y="29316"/>
                </a:cubicBezTo>
                <a:cubicBezTo>
                  <a:pt x="35405" y="28755"/>
                  <a:pt x="31183" y="25583"/>
                  <a:pt x="28388" y="22466"/>
                </a:cubicBezTo>
                <a:cubicBezTo>
                  <a:pt x="22744" y="27222"/>
                  <a:pt x="18205" y="33233"/>
                  <a:pt x="15161" y="40066"/>
                </a:cubicBezTo>
                <a:cubicBezTo>
                  <a:pt x="15972" y="49233"/>
                  <a:pt x="20966" y="54033"/>
                  <a:pt x="20966" y="54033"/>
                </a:cubicBezTo>
                <a:cubicBezTo>
                  <a:pt x="20966" y="54033"/>
                  <a:pt x="23522" y="60000"/>
                  <a:pt x="38861" y="67327"/>
                </a:cubicBezTo>
                <a:cubicBezTo>
                  <a:pt x="38861" y="67327"/>
                  <a:pt x="41761" y="67500"/>
                  <a:pt x="38350" y="64088"/>
                </a:cubicBezTo>
                <a:cubicBezTo>
                  <a:pt x="34944" y="60683"/>
                  <a:pt x="31194" y="56422"/>
                  <a:pt x="35455" y="54205"/>
                </a:cubicBezTo>
                <a:cubicBezTo>
                  <a:pt x="39716" y="51988"/>
                  <a:pt x="40911" y="52161"/>
                  <a:pt x="41933" y="56250"/>
                </a:cubicBezTo>
                <a:cubicBezTo>
                  <a:pt x="42955" y="60338"/>
                  <a:pt x="46361" y="57955"/>
                  <a:pt x="46705" y="54033"/>
                </a:cubicBezTo>
                <a:moveTo>
                  <a:pt x="90255" y="71505"/>
                </a:moveTo>
                <a:cubicBezTo>
                  <a:pt x="88294" y="72700"/>
                  <a:pt x="88377" y="75338"/>
                  <a:pt x="90000" y="76788"/>
                </a:cubicBezTo>
                <a:cubicBezTo>
                  <a:pt x="91616" y="78238"/>
                  <a:pt x="94855" y="80111"/>
                  <a:pt x="95877" y="76788"/>
                </a:cubicBezTo>
                <a:cubicBezTo>
                  <a:pt x="96900" y="73466"/>
                  <a:pt x="92216" y="70311"/>
                  <a:pt x="90255" y="71505"/>
                </a:cubicBezTo>
                <a:moveTo>
                  <a:pt x="66816" y="71933"/>
                </a:moveTo>
                <a:cubicBezTo>
                  <a:pt x="61022" y="66988"/>
                  <a:pt x="61705" y="64772"/>
                  <a:pt x="54372" y="64772"/>
                </a:cubicBezTo>
                <a:cubicBezTo>
                  <a:pt x="47044" y="64772"/>
                  <a:pt x="42444" y="66477"/>
                  <a:pt x="44316" y="76705"/>
                </a:cubicBezTo>
                <a:cubicBezTo>
                  <a:pt x="46194" y="86933"/>
                  <a:pt x="51644" y="82327"/>
                  <a:pt x="51138" y="90172"/>
                </a:cubicBezTo>
                <a:cubicBezTo>
                  <a:pt x="50622" y="98011"/>
                  <a:pt x="52500" y="99716"/>
                  <a:pt x="53694" y="101588"/>
                </a:cubicBezTo>
                <a:cubicBezTo>
                  <a:pt x="54888" y="103466"/>
                  <a:pt x="58466" y="108922"/>
                  <a:pt x="59827" y="101250"/>
                </a:cubicBezTo>
                <a:cubicBezTo>
                  <a:pt x="61194" y="93577"/>
                  <a:pt x="63750" y="89316"/>
                  <a:pt x="66644" y="85566"/>
                </a:cubicBezTo>
                <a:cubicBezTo>
                  <a:pt x="69544" y="81816"/>
                  <a:pt x="72611" y="76872"/>
                  <a:pt x="66816" y="71933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" name="Shape 4918">
            <a:extLst>
              <a:ext uri="{FF2B5EF4-FFF2-40B4-BE49-F238E27FC236}">
                <a16:creationId xmlns:a16="http://schemas.microsoft.com/office/drawing/2014/main" id="{811670B6-1D1B-C456-2CDB-5A9AED927B27}"/>
              </a:ext>
            </a:extLst>
          </p:cNvPr>
          <p:cNvSpPr/>
          <p:nvPr/>
        </p:nvSpPr>
        <p:spPr>
          <a:xfrm>
            <a:off x="7830100" y="5508975"/>
            <a:ext cx="279328" cy="27932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2038" y="98183"/>
                </a:moveTo>
                <a:lnTo>
                  <a:pt x="111816" y="98183"/>
                </a:lnTo>
                <a:cubicBezTo>
                  <a:pt x="113322" y="98183"/>
                  <a:pt x="114544" y="96961"/>
                  <a:pt x="114544" y="95455"/>
                </a:cubicBezTo>
                <a:cubicBezTo>
                  <a:pt x="114544" y="93944"/>
                  <a:pt x="113322" y="92727"/>
                  <a:pt x="111816" y="92727"/>
                </a:cubicBezTo>
                <a:lnTo>
                  <a:pt x="95455" y="92727"/>
                </a:lnTo>
                <a:cubicBezTo>
                  <a:pt x="93950" y="92727"/>
                  <a:pt x="92727" y="93944"/>
                  <a:pt x="92727" y="95455"/>
                </a:cubicBezTo>
                <a:lnTo>
                  <a:pt x="92727" y="111816"/>
                </a:lnTo>
                <a:cubicBezTo>
                  <a:pt x="92727" y="113327"/>
                  <a:pt x="93950" y="114544"/>
                  <a:pt x="95455" y="114544"/>
                </a:cubicBezTo>
                <a:cubicBezTo>
                  <a:pt x="96961" y="114544"/>
                  <a:pt x="98183" y="113327"/>
                  <a:pt x="98183" y="111816"/>
                </a:cubicBezTo>
                <a:lnTo>
                  <a:pt x="98183" y="102038"/>
                </a:lnTo>
                <a:lnTo>
                  <a:pt x="115344" y="119200"/>
                </a:lnTo>
                <a:cubicBezTo>
                  <a:pt x="115838" y="119694"/>
                  <a:pt x="116522" y="120000"/>
                  <a:pt x="117272" y="120000"/>
                </a:cubicBezTo>
                <a:cubicBezTo>
                  <a:pt x="118777" y="120000"/>
                  <a:pt x="120000" y="118777"/>
                  <a:pt x="120000" y="117272"/>
                </a:cubicBezTo>
                <a:cubicBezTo>
                  <a:pt x="120000" y="116522"/>
                  <a:pt x="119694" y="115838"/>
                  <a:pt x="119200" y="115344"/>
                </a:cubicBezTo>
                <a:cubicBezTo>
                  <a:pt x="119200" y="115344"/>
                  <a:pt x="102038" y="98183"/>
                  <a:pt x="102038" y="98183"/>
                </a:cubicBezTo>
                <a:close/>
                <a:moveTo>
                  <a:pt x="24544" y="92727"/>
                </a:moveTo>
                <a:lnTo>
                  <a:pt x="8183" y="92727"/>
                </a:lnTo>
                <a:cubicBezTo>
                  <a:pt x="6677" y="92727"/>
                  <a:pt x="5455" y="93944"/>
                  <a:pt x="5455" y="95455"/>
                </a:cubicBezTo>
                <a:cubicBezTo>
                  <a:pt x="5455" y="96961"/>
                  <a:pt x="6677" y="98183"/>
                  <a:pt x="8183" y="98183"/>
                </a:cubicBezTo>
                <a:lnTo>
                  <a:pt x="17961" y="98183"/>
                </a:lnTo>
                <a:lnTo>
                  <a:pt x="800" y="115344"/>
                </a:lnTo>
                <a:cubicBezTo>
                  <a:pt x="305" y="115838"/>
                  <a:pt x="0" y="116522"/>
                  <a:pt x="0" y="117272"/>
                </a:cubicBezTo>
                <a:cubicBezTo>
                  <a:pt x="0" y="118777"/>
                  <a:pt x="1222" y="120000"/>
                  <a:pt x="2727" y="120000"/>
                </a:cubicBezTo>
                <a:cubicBezTo>
                  <a:pt x="3477" y="120000"/>
                  <a:pt x="4161" y="119694"/>
                  <a:pt x="4655" y="119200"/>
                </a:cubicBezTo>
                <a:lnTo>
                  <a:pt x="21816" y="102038"/>
                </a:lnTo>
                <a:lnTo>
                  <a:pt x="21816" y="111816"/>
                </a:lnTo>
                <a:cubicBezTo>
                  <a:pt x="21816" y="113327"/>
                  <a:pt x="23038" y="114544"/>
                  <a:pt x="24544" y="114544"/>
                </a:cubicBezTo>
                <a:cubicBezTo>
                  <a:pt x="26050" y="114544"/>
                  <a:pt x="27272" y="113327"/>
                  <a:pt x="27272" y="111816"/>
                </a:cubicBezTo>
                <a:lnTo>
                  <a:pt x="27272" y="95455"/>
                </a:lnTo>
                <a:cubicBezTo>
                  <a:pt x="27272" y="93944"/>
                  <a:pt x="26050" y="92727"/>
                  <a:pt x="24544" y="92727"/>
                </a:cubicBezTo>
                <a:moveTo>
                  <a:pt x="80988" y="77350"/>
                </a:moveTo>
                <a:cubicBezTo>
                  <a:pt x="79811" y="76422"/>
                  <a:pt x="78461" y="75588"/>
                  <a:pt x="77016" y="74833"/>
                </a:cubicBezTo>
                <a:cubicBezTo>
                  <a:pt x="78111" y="71166"/>
                  <a:pt x="78827" y="67111"/>
                  <a:pt x="79044" y="62800"/>
                </a:cubicBezTo>
                <a:lnTo>
                  <a:pt x="87088" y="62800"/>
                </a:lnTo>
                <a:cubicBezTo>
                  <a:pt x="86522" y="68305"/>
                  <a:pt x="84316" y="73305"/>
                  <a:pt x="80988" y="77350"/>
                </a:cubicBezTo>
                <a:moveTo>
                  <a:pt x="72977" y="84000"/>
                </a:moveTo>
                <a:cubicBezTo>
                  <a:pt x="73777" y="82733"/>
                  <a:pt x="74500" y="81338"/>
                  <a:pt x="75161" y="79855"/>
                </a:cubicBezTo>
                <a:cubicBezTo>
                  <a:pt x="75888" y="80250"/>
                  <a:pt x="76561" y="80672"/>
                  <a:pt x="77183" y="81122"/>
                </a:cubicBezTo>
                <a:cubicBezTo>
                  <a:pt x="75866" y="82194"/>
                  <a:pt x="74483" y="83183"/>
                  <a:pt x="72977" y="84000"/>
                </a:cubicBezTo>
                <a:moveTo>
                  <a:pt x="62800" y="71027"/>
                </a:moveTo>
                <a:lnTo>
                  <a:pt x="62800" y="62800"/>
                </a:lnTo>
                <a:lnTo>
                  <a:pt x="73477" y="62800"/>
                </a:lnTo>
                <a:cubicBezTo>
                  <a:pt x="73294" y="66377"/>
                  <a:pt x="72738" y="69705"/>
                  <a:pt x="71938" y="72738"/>
                </a:cubicBezTo>
                <a:cubicBezTo>
                  <a:pt x="69127" y="71838"/>
                  <a:pt x="66055" y="71244"/>
                  <a:pt x="62800" y="71027"/>
                </a:cubicBezTo>
                <a:moveTo>
                  <a:pt x="62800" y="86694"/>
                </a:moveTo>
                <a:lnTo>
                  <a:pt x="62800" y="76477"/>
                </a:lnTo>
                <a:cubicBezTo>
                  <a:pt x="65466" y="76666"/>
                  <a:pt x="67961" y="77144"/>
                  <a:pt x="70233" y="77827"/>
                </a:cubicBezTo>
                <a:cubicBezTo>
                  <a:pt x="68338" y="82250"/>
                  <a:pt x="65761" y="85455"/>
                  <a:pt x="62800" y="86694"/>
                </a:cubicBezTo>
                <a:moveTo>
                  <a:pt x="62800" y="48972"/>
                </a:moveTo>
                <a:cubicBezTo>
                  <a:pt x="66055" y="48755"/>
                  <a:pt x="69127" y="48161"/>
                  <a:pt x="71938" y="47261"/>
                </a:cubicBezTo>
                <a:cubicBezTo>
                  <a:pt x="72738" y="50294"/>
                  <a:pt x="73294" y="53622"/>
                  <a:pt x="73477" y="57205"/>
                </a:cubicBezTo>
                <a:lnTo>
                  <a:pt x="62800" y="57205"/>
                </a:lnTo>
                <a:cubicBezTo>
                  <a:pt x="62800" y="57205"/>
                  <a:pt x="62800" y="48972"/>
                  <a:pt x="62800" y="48972"/>
                </a:cubicBezTo>
                <a:close/>
                <a:moveTo>
                  <a:pt x="62800" y="33305"/>
                </a:moveTo>
                <a:cubicBezTo>
                  <a:pt x="65761" y="34544"/>
                  <a:pt x="68338" y="37750"/>
                  <a:pt x="70233" y="42172"/>
                </a:cubicBezTo>
                <a:cubicBezTo>
                  <a:pt x="67961" y="42855"/>
                  <a:pt x="65466" y="43333"/>
                  <a:pt x="62800" y="43527"/>
                </a:cubicBezTo>
                <a:cubicBezTo>
                  <a:pt x="62800" y="43527"/>
                  <a:pt x="62800" y="33305"/>
                  <a:pt x="62800" y="33305"/>
                </a:cubicBezTo>
                <a:close/>
                <a:moveTo>
                  <a:pt x="77183" y="38877"/>
                </a:moveTo>
                <a:cubicBezTo>
                  <a:pt x="76561" y="39327"/>
                  <a:pt x="75888" y="39750"/>
                  <a:pt x="75161" y="40150"/>
                </a:cubicBezTo>
                <a:cubicBezTo>
                  <a:pt x="74500" y="38666"/>
                  <a:pt x="73777" y="37266"/>
                  <a:pt x="72977" y="36000"/>
                </a:cubicBezTo>
                <a:cubicBezTo>
                  <a:pt x="74483" y="36816"/>
                  <a:pt x="75866" y="37805"/>
                  <a:pt x="77183" y="38877"/>
                </a:cubicBezTo>
                <a:moveTo>
                  <a:pt x="87088" y="57205"/>
                </a:moveTo>
                <a:lnTo>
                  <a:pt x="79044" y="57205"/>
                </a:lnTo>
                <a:cubicBezTo>
                  <a:pt x="78827" y="52888"/>
                  <a:pt x="78111" y="48833"/>
                  <a:pt x="77016" y="45166"/>
                </a:cubicBezTo>
                <a:cubicBezTo>
                  <a:pt x="78461" y="44411"/>
                  <a:pt x="79811" y="43577"/>
                  <a:pt x="80988" y="42650"/>
                </a:cubicBezTo>
                <a:cubicBezTo>
                  <a:pt x="84316" y="46694"/>
                  <a:pt x="86522" y="51694"/>
                  <a:pt x="87088" y="57205"/>
                </a:cubicBezTo>
                <a:moveTo>
                  <a:pt x="57200" y="43527"/>
                </a:moveTo>
                <a:cubicBezTo>
                  <a:pt x="54533" y="43333"/>
                  <a:pt x="52038" y="42855"/>
                  <a:pt x="49766" y="42172"/>
                </a:cubicBezTo>
                <a:cubicBezTo>
                  <a:pt x="51661" y="37750"/>
                  <a:pt x="54244" y="34544"/>
                  <a:pt x="57200" y="33305"/>
                </a:cubicBezTo>
                <a:cubicBezTo>
                  <a:pt x="57200" y="33305"/>
                  <a:pt x="57200" y="43527"/>
                  <a:pt x="57200" y="43527"/>
                </a:cubicBezTo>
                <a:close/>
                <a:moveTo>
                  <a:pt x="57200" y="57205"/>
                </a:moveTo>
                <a:lnTo>
                  <a:pt x="46522" y="57205"/>
                </a:lnTo>
                <a:cubicBezTo>
                  <a:pt x="46705" y="53622"/>
                  <a:pt x="47261" y="50294"/>
                  <a:pt x="48061" y="47261"/>
                </a:cubicBezTo>
                <a:cubicBezTo>
                  <a:pt x="50877" y="48161"/>
                  <a:pt x="53944" y="48755"/>
                  <a:pt x="57200" y="48972"/>
                </a:cubicBezTo>
                <a:cubicBezTo>
                  <a:pt x="57200" y="48972"/>
                  <a:pt x="57200" y="57205"/>
                  <a:pt x="57200" y="57205"/>
                </a:cubicBezTo>
                <a:close/>
                <a:moveTo>
                  <a:pt x="57200" y="71027"/>
                </a:moveTo>
                <a:cubicBezTo>
                  <a:pt x="53944" y="71244"/>
                  <a:pt x="50877" y="71838"/>
                  <a:pt x="48061" y="72738"/>
                </a:cubicBezTo>
                <a:cubicBezTo>
                  <a:pt x="47261" y="69705"/>
                  <a:pt x="46705" y="66377"/>
                  <a:pt x="46522" y="62800"/>
                </a:cubicBezTo>
                <a:lnTo>
                  <a:pt x="57200" y="62800"/>
                </a:lnTo>
                <a:cubicBezTo>
                  <a:pt x="57200" y="62800"/>
                  <a:pt x="57200" y="71027"/>
                  <a:pt x="57200" y="71027"/>
                </a:cubicBezTo>
                <a:close/>
                <a:moveTo>
                  <a:pt x="57200" y="86694"/>
                </a:moveTo>
                <a:cubicBezTo>
                  <a:pt x="54244" y="85455"/>
                  <a:pt x="51661" y="82250"/>
                  <a:pt x="49766" y="77827"/>
                </a:cubicBezTo>
                <a:cubicBezTo>
                  <a:pt x="52038" y="77144"/>
                  <a:pt x="54533" y="76666"/>
                  <a:pt x="57200" y="76477"/>
                </a:cubicBezTo>
                <a:cubicBezTo>
                  <a:pt x="57200" y="76477"/>
                  <a:pt x="57200" y="86694"/>
                  <a:pt x="57200" y="86694"/>
                </a:cubicBezTo>
                <a:close/>
                <a:moveTo>
                  <a:pt x="42816" y="81122"/>
                </a:moveTo>
                <a:cubicBezTo>
                  <a:pt x="43438" y="80672"/>
                  <a:pt x="44116" y="80250"/>
                  <a:pt x="44838" y="79855"/>
                </a:cubicBezTo>
                <a:cubicBezTo>
                  <a:pt x="45500" y="81338"/>
                  <a:pt x="46227" y="82733"/>
                  <a:pt x="47022" y="84000"/>
                </a:cubicBezTo>
                <a:cubicBezTo>
                  <a:pt x="45516" y="83183"/>
                  <a:pt x="44133" y="82194"/>
                  <a:pt x="42816" y="81122"/>
                </a:cubicBezTo>
                <a:moveTo>
                  <a:pt x="32916" y="62800"/>
                </a:moveTo>
                <a:lnTo>
                  <a:pt x="40955" y="62800"/>
                </a:lnTo>
                <a:cubicBezTo>
                  <a:pt x="41172" y="67111"/>
                  <a:pt x="41888" y="71166"/>
                  <a:pt x="42983" y="74833"/>
                </a:cubicBezTo>
                <a:cubicBezTo>
                  <a:pt x="41538" y="75588"/>
                  <a:pt x="40194" y="76422"/>
                  <a:pt x="39011" y="77350"/>
                </a:cubicBezTo>
                <a:cubicBezTo>
                  <a:pt x="35683" y="73305"/>
                  <a:pt x="33477" y="68305"/>
                  <a:pt x="32916" y="62800"/>
                </a:cubicBezTo>
                <a:moveTo>
                  <a:pt x="39011" y="42650"/>
                </a:moveTo>
                <a:cubicBezTo>
                  <a:pt x="40194" y="43577"/>
                  <a:pt x="41538" y="44411"/>
                  <a:pt x="42983" y="45166"/>
                </a:cubicBezTo>
                <a:cubicBezTo>
                  <a:pt x="41888" y="48833"/>
                  <a:pt x="41172" y="52888"/>
                  <a:pt x="40955" y="57205"/>
                </a:cubicBezTo>
                <a:lnTo>
                  <a:pt x="32916" y="57205"/>
                </a:lnTo>
                <a:cubicBezTo>
                  <a:pt x="33477" y="51694"/>
                  <a:pt x="35683" y="46694"/>
                  <a:pt x="39011" y="42650"/>
                </a:cubicBezTo>
                <a:moveTo>
                  <a:pt x="47022" y="36000"/>
                </a:moveTo>
                <a:cubicBezTo>
                  <a:pt x="46227" y="37266"/>
                  <a:pt x="45500" y="38666"/>
                  <a:pt x="44838" y="40150"/>
                </a:cubicBezTo>
                <a:cubicBezTo>
                  <a:pt x="44116" y="39750"/>
                  <a:pt x="43438" y="39327"/>
                  <a:pt x="42816" y="38877"/>
                </a:cubicBezTo>
                <a:cubicBezTo>
                  <a:pt x="44133" y="37805"/>
                  <a:pt x="45516" y="36816"/>
                  <a:pt x="47022" y="36000"/>
                </a:cubicBezTo>
                <a:moveTo>
                  <a:pt x="60000" y="27272"/>
                </a:moveTo>
                <a:cubicBezTo>
                  <a:pt x="41922" y="27272"/>
                  <a:pt x="27272" y="41922"/>
                  <a:pt x="27272" y="60000"/>
                </a:cubicBezTo>
                <a:cubicBezTo>
                  <a:pt x="27272" y="78072"/>
                  <a:pt x="41922" y="92727"/>
                  <a:pt x="60000" y="92727"/>
                </a:cubicBezTo>
                <a:cubicBezTo>
                  <a:pt x="78072" y="92727"/>
                  <a:pt x="92727" y="78072"/>
                  <a:pt x="92727" y="60000"/>
                </a:cubicBezTo>
                <a:cubicBezTo>
                  <a:pt x="92727" y="41922"/>
                  <a:pt x="78072" y="27272"/>
                  <a:pt x="60000" y="27272"/>
                </a:cubicBezTo>
                <a:moveTo>
                  <a:pt x="17961" y="21816"/>
                </a:moveTo>
                <a:lnTo>
                  <a:pt x="8183" y="21816"/>
                </a:lnTo>
                <a:cubicBezTo>
                  <a:pt x="6677" y="21816"/>
                  <a:pt x="5455" y="23038"/>
                  <a:pt x="5455" y="24544"/>
                </a:cubicBezTo>
                <a:cubicBezTo>
                  <a:pt x="5455" y="26055"/>
                  <a:pt x="6677" y="27272"/>
                  <a:pt x="8183" y="27272"/>
                </a:cubicBezTo>
                <a:lnTo>
                  <a:pt x="24544" y="27272"/>
                </a:lnTo>
                <a:cubicBezTo>
                  <a:pt x="26050" y="27272"/>
                  <a:pt x="27272" y="26055"/>
                  <a:pt x="27272" y="24544"/>
                </a:cubicBezTo>
                <a:lnTo>
                  <a:pt x="27272" y="8183"/>
                </a:lnTo>
                <a:cubicBezTo>
                  <a:pt x="27272" y="6672"/>
                  <a:pt x="26050" y="5455"/>
                  <a:pt x="24544" y="5455"/>
                </a:cubicBezTo>
                <a:cubicBezTo>
                  <a:pt x="23038" y="5455"/>
                  <a:pt x="21816" y="6672"/>
                  <a:pt x="21816" y="8183"/>
                </a:cubicBezTo>
                <a:lnTo>
                  <a:pt x="21816" y="17961"/>
                </a:lnTo>
                <a:lnTo>
                  <a:pt x="4655" y="800"/>
                </a:lnTo>
                <a:cubicBezTo>
                  <a:pt x="4161" y="305"/>
                  <a:pt x="3477" y="0"/>
                  <a:pt x="2727" y="0"/>
                </a:cubicBezTo>
                <a:cubicBezTo>
                  <a:pt x="1222" y="0"/>
                  <a:pt x="0" y="1222"/>
                  <a:pt x="0" y="2727"/>
                </a:cubicBezTo>
                <a:cubicBezTo>
                  <a:pt x="0" y="3483"/>
                  <a:pt x="305" y="4161"/>
                  <a:pt x="800" y="4655"/>
                </a:cubicBezTo>
                <a:cubicBezTo>
                  <a:pt x="800" y="4655"/>
                  <a:pt x="17961" y="21816"/>
                  <a:pt x="17961" y="21816"/>
                </a:cubicBezTo>
                <a:close/>
                <a:moveTo>
                  <a:pt x="95455" y="27272"/>
                </a:moveTo>
                <a:lnTo>
                  <a:pt x="111816" y="27272"/>
                </a:lnTo>
                <a:cubicBezTo>
                  <a:pt x="113322" y="27272"/>
                  <a:pt x="114544" y="26055"/>
                  <a:pt x="114544" y="24544"/>
                </a:cubicBezTo>
                <a:cubicBezTo>
                  <a:pt x="114544" y="23038"/>
                  <a:pt x="113322" y="21816"/>
                  <a:pt x="111816" y="21816"/>
                </a:cubicBezTo>
                <a:lnTo>
                  <a:pt x="102038" y="21816"/>
                </a:lnTo>
                <a:lnTo>
                  <a:pt x="119200" y="4655"/>
                </a:lnTo>
                <a:cubicBezTo>
                  <a:pt x="119694" y="4161"/>
                  <a:pt x="120000" y="3483"/>
                  <a:pt x="120000" y="2727"/>
                </a:cubicBezTo>
                <a:cubicBezTo>
                  <a:pt x="120000" y="1222"/>
                  <a:pt x="118777" y="0"/>
                  <a:pt x="117272" y="0"/>
                </a:cubicBezTo>
                <a:cubicBezTo>
                  <a:pt x="116522" y="0"/>
                  <a:pt x="115838" y="305"/>
                  <a:pt x="115344" y="800"/>
                </a:cubicBezTo>
                <a:lnTo>
                  <a:pt x="98183" y="17961"/>
                </a:lnTo>
                <a:lnTo>
                  <a:pt x="98183" y="8183"/>
                </a:lnTo>
                <a:cubicBezTo>
                  <a:pt x="98183" y="6672"/>
                  <a:pt x="96961" y="5455"/>
                  <a:pt x="95455" y="5455"/>
                </a:cubicBezTo>
                <a:cubicBezTo>
                  <a:pt x="93950" y="5455"/>
                  <a:pt x="92727" y="6672"/>
                  <a:pt x="92727" y="8183"/>
                </a:cubicBezTo>
                <a:lnTo>
                  <a:pt x="92727" y="24544"/>
                </a:lnTo>
                <a:cubicBezTo>
                  <a:pt x="92727" y="26055"/>
                  <a:pt x="93950" y="27272"/>
                  <a:pt x="95455" y="27272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" name="Shape 4919">
            <a:extLst>
              <a:ext uri="{FF2B5EF4-FFF2-40B4-BE49-F238E27FC236}">
                <a16:creationId xmlns:a16="http://schemas.microsoft.com/office/drawing/2014/main" id="{76964444-7C53-5547-C00B-22366EBDE4E8}"/>
              </a:ext>
            </a:extLst>
          </p:cNvPr>
          <p:cNvSpPr/>
          <p:nvPr/>
        </p:nvSpPr>
        <p:spPr>
          <a:xfrm>
            <a:off x="8401451" y="5508975"/>
            <a:ext cx="203147" cy="27932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4861" y="34850"/>
                </a:moveTo>
                <a:cubicBezTo>
                  <a:pt x="34861" y="34850"/>
                  <a:pt x="37005" y="38411"/>
                  <a:pt x="49866" y="42794"/>
                </a:cubicBezTo>
                <a:cubicBezTo>
                  <a:pt x="49866" y="42794"/>
                  <a:pt x="52294" y="42894"/>
                  <a:pt x="49438" y="40855"/>
                </a:cubicBezTo>
                <a:cubicBezTo>
                  <a:pt x="46577" y="38816"/>
                  <a:pt x="43438" y="36272"/>
                  <a:pt x="47011" y="34950"/>
                </a:cubicBezTo>
                <a:cubicBezTo>
                  <a:pt x="50577" y="33622"/>
                  <a:pt x="51583" y="33727"/>
                  <a:pt x="52438" y="36172"/>
                </a:cubicBezTo>
                <a:cubicBezTo>
                  <a:pt x="53300" y="38611"/>
                  <a:pt x="56155" y="37188"/>
                  <a:pt x="56438" y="34850"/>
                </a:cubicBezTo>
                <a:cubicBezTo>
                  <a:pt x="56727" y="32505"/>
                  <a:pt x="62016" y="30061"/>
                  <a:pt x="65588" y="28938"/>
                </a:cubicBezTo>
                <a:cubicBezTo>
                  <a:pt x="69161" y="27816"/>
                  <a:pt x="72444" y="27411"/>
                  <a:pt x="72016" y="25472"/>
                </a:cubicBezTo>
                <a:cubicBezTo>
                  <a:pt x="71588" y="23538"/>
                  <a:pt x="70588" y="22111"/>
                  <a:pt x="65016" y="22111"/>
                </a:cubicBezTo>
                <a:cubicBezTo>
                  <a:pt x="59438" y="22111"/>
                  <a:pt x="61872" y="27411"/>
                  <a:pt x="57300" y="24250"/>
                </a:cubicBezTo>
                <a:cubicBezTo>
                  <a:pt x="52727" y="21094"/>
                  <a:pt x="58294" y="21911"/>
                  <a:pt x="60583" y="21200"/>
                </a:cubicBezTo>
                <a:cubicBezTo>
                  <a:pt x="62872" y="20483"/>
                  <a:pt x="65161" y="17527"/>
                  <a:pt x="61161" y="17327"/>
                </a:cubicBezTo>
                <a:cubicBezTo>
                  <a:pt x="57150" y="17122"/>
                  <a:pt x="58011" y="18550"/>
                  <a:pt x="54866" y="17733"/>
                </a:cubicBezTo>
                <a:cubicBezTo>
                  <a:pt x="51722" y="16916"/>
                  <a:pt x="50294" y="20588"/>
                  <a:pt x="48294" y="20077"/>
                </a:cubicBezTo>
                <a:cubicBezTo>
                  <a:pt x="47327" y="19833"/>
                  <a:pt x="45172" y="18744"/>
                  <a:pt x="43166" y="17455"/>
                </a:cubicBezTo>
                <a:cubicBezTo>
                  <a:pt x="37594" y="20916"/>
                  <a:pt x="33455" y="25538"/>
                  <a:pt x="31422" y="30811"/>
                </a:cubicBezTo>
                <a:cubicBezTo>
                  <a:pt x="32883" y="33450"/>
                  <a:pt x="34861" y="34850"/>
                  <a:pt x="34861" y="34850"/>
                </a:cubicBezTo>
                <a:moveTo>
                  <a:pt x="114377" y="66816"/>
                </a:moveTo>
                <a:cubicBezTo>
                  <a:pt x="113372" y="66816"/>
                  <a:pt x="112472" y="67111"/>
                  <a:pt x="111800" y="67577"/>
                </a:cubicBezTo>
                <a:lnTo>
                  <a:pt x="111772" y="67561"/>
                </a:lnTo>
                <a:cubicBezTo>
                  <a:pt x="100805" y="76300"/>
                  <a:pt x="85055" y="81816"/>
                  <a:pt x="67500" y="81816"/>
                </a:cubicBezTo>
                <a:cubicBezTo>
                  <a:pt x="34366" y="81816"/>
                  <a:pt x="7500" y="62283"/>
                  <a:pt x="7500" y="38183"/>
                </a:cubicBezTo>
                <a:cubicBezTo>
                  <a:pt x="7500" y="25588"/>
                  <a:pt x="14877" y="14283"/>
                  <a:pt x="26600" y="6316"/>
                </a:cubicBezTo>
                <a:lnTo>
                  <a:pt x="26538" y="6261"/>
                </a:lnTo>
                <a:cubicBezTo>
                  <a:pt x="27472" y="5761"/>
                  <a:pt x="28122" y="5000"/>
                  <a:pt x="28122" y="4088"/>
                </a:cubicBezTo>
                <a:cubicBezTo>
                  <a:pt x="28122" y="2583"/>
                  <a:pt x="26444" y="1361"/>
                  <a:pt x="24377" y="1361"/>
                </a:cubicBezTo>
                <a:cubicBezTo>
                  <a:pt x="23288" y="1361"/>
                  <a:pt x="22333" y="1711"/>
                  <a:pt x="21650" y="2250"/>
                </a:cubicBezTo>
                <a:lnTo>
                  <a:pt x="21638" y="2238"/>
                </a:lnTo>
                <a:cubicBezTo>
                  <a:pt x="8361" y="11200"/>
                  <a:pt x="0" y="23966"/>
                  <a:pt x="0" y="38183"/>
                </a:cubicBezTo>
                <a:cubicBezTo>
                  <a:pt x="0" y="64372"/>
                  <a:pt x="28227" y="85711"/>
                  <a:pt x="63750" y="87133"/>
                </a:cubicBezTo>
                <a:lnTo>
                  <a:pt x="63750" y="114544"/>
                </a:lnTo>
                <a:lnTo>
                  <a:pt x="41250" y="114544"/>
                </a:lnTo>
                <a:cubicBezTo>
                  <a:pt x="39177" y="114544"/>
                  <a:pt x="37500" y="115766"/>
                  <a:pt x="37500" y="117272"/>
                </a:cubicBezTo>
                <a:cubicBezTo>
                  <a:pt x="37500" y="118777"/>
                  <a:pt x="39177" y="120000"/>
                  <a:pt x="41250" y="120000"/>
                </a:cubicBezTo>
                <a:lnTo>
                  <a:pt x="93750" y="120000"/>
                </a:lnTo>
                <a:cubicBezTo>
                  <a:pt x="95816" y="120000"/>
                  <a:pt x="97500" y="118777"/>
                  <a:pt x="97500" y="117272"/>
                </a:cubicBezTo>
                <a:cubicBezTo>
                  <a:pt x="97500" y="115766"/>
                  <a:pt x="95816" y="114544"/>
                  <a:pt x="93750" y="114544"/>
                </a:cubicBezTo>
                <a:lnTo>
                  <a:pt x="71250" y="114544"/>
                </a:lnTo>
                <a:lnTo>
                  <a:pt x="71250" y="87133"/>
                </a:lnTo>
                <a:cubicBezTo>
                  <a:pt x="89266" y="86411"/>
                  <a:pt x="105388" y="80555"/>
                  <a:pt x="116916" y="71555"/>
                </a:cubicBezTo>
                <a:lnTo>
                  <a:pt x="116894" y="71538"/>
                </a:lnTo>
                <a:cubicBezTo>
                  <a:pt x="117638" y="71044"/>
                  <a:pt x="118122" y="70338"/>
                  <a:pt x="118122" y="69544"/>
                </a:cubicBezTo>
                <a:cubicBezTo>
                  <a:pt x="118122" y="68038"/>
                  <a:pt x="116444" y="66816"/>
                  <a:pt x="114377" y="66816"/>
                </a:cubicBezTo>
                <a:moveTo>
                  <a:pt x="67500" y="5455"/>
                </a:moveTo>
                <a:cubicBezTo>
                  <a:pt x="92350" y="5455"/>
                  <a:pt x="112500" y="20105"/>
                  <a:pt x="112500" y="38183"/>
                </a:cubicBezTo>
                <a:cubicBezTo>
                  <a:pt x="112500" y="56261"/>
                  <a:pt x="92350" y="70911"/>
                  <a:pt x="67500" y="70911"/>
                </a:cubicBezTo>
                <a:cubicBezTo>
                  <a:pt x="42650" y="70911"/>
                  <a:pt x="22500" y="56261"/>
                  <a:pt x="22500" y="38183"/>
                </a:cubicBezTo>
                <a:cubicBezTo>
                  <a:pt x="22500" y="20105"/>
                  <a:pt x="42650" y="5455"/>
                  <a:pt x="67500" y="5455"/>
                </a:cubicBezTo>
                <a:moveTo>
                  <a:pt x="67500" y="76361"/>
                </a:moveTo>
                <a:cubicBezTo>
                  <a:pt x="96494" y="76361"/>
                  <a:pt x="120000" y="59272"/>
                  <a:pt x="120000" y="38183"/>
                </a:cubicBezTo>
                <a:cubicBezTo>
                  <a:pt x="120000" y="17094"/>
                  <a:pt x="96494" y="0"/>
                  <a:pt x="67500" y="0"/>
                </a:cubicBezTo>
                <a:cubicBezTo>
                  <a:pt x="38505" y="0"/>
                  <a:pt x="15000" y="17094"/>
                  <a:pt x="15000" y="38183"/>
                </a:cubicBezTo>
                <a:cubicBezTo>
                  <a:pt x="15000" y="59272"/>
                  <a:pt x="38505" y="76361"/>
                  <a:pt x="67500" y="76361"/>
                </a:cubicBezTo>
                <a:moveTo>
                  <a:pt x="92961" y="45288"/>
                </a:moveTo>
                <a:cubicBezTo>
                  <a:pt x="91316" y="46000"/>
                  <a:pt x="91383" y="47577"/>
                  <a:pt x="92738" y="48444"/>
                </a:cubicBezTo>
                <a:cubicBezTo>
                  <a:pt x="94100" y="49311"/>
                  <a:pt x="96816" y="50433"/>
                  <a:pt x="97672" y="48444"/>
                </a:cubicBezTo>
                <a:cubicBezTo>
                  <a:pt x="98533" y="46455"/>
                  <a:pt x="94600" y="44572"/>
                  <a:pt x="92961" y="45288"/>
                </a:cubicBezTo>
                <a:moveTo>
                  <a:pt x="62872" y="41266"/>
                </a:moveTo>
                <a:cubicBezTo>
                  <a:pt x="56727" y="41266"/>
                  <a:pt x="52866" y="42283"/>
                  <a:pt x="54444" y="48394"/>
                </a:cubicBezTo>
                <a:cubicBezTo>
                  <a:pt x="56011" y="54505"/>
                  <a:pt x="60583" y="51755"/>
                  <a:pt x="60155" y="56444"/>
                </a:cubicBezTo>
                <a:cubicBezTo>
                  <a:pt x="59727" y="61127"/>
                  <a:pt x="61300" y="62144"/>
                  <a:pt x="62300" y="63266"/>
                </a:cubicBezTo>
                <a:cubicBezTo>
                  <a:pt x="62861" y="63894"/>
                  <a:pt x="64066" y="65172"/>
                  <a:pt x="65211" y="65372"/>
                </a:cubicBezTo>
                <a:cubicBezTo>
                  <a:pt x="65377" y="65377"/>
                  <a:pt x="65544" y="65383"/>
                  <a:pt x="65711" y="65388"/>
                </a:cubicBezTo>
                <a:cubicBezTo>
                  <a:pt x="66411" y="65283"/>
                  <a:pt x="67044" y="64677"/>
                  <a:pt x="67444" y="63061"/>
                </a:cubicBezTo>
                <a:cubicBezTo>
                  <a:pt x="68588" y="58477"/>
                  <a:pt x="70733" y="55927"/>
                  <a:pt x="73161" y="53688"/>
                </a:cubicBezTo>
                <a:cubicBezTo>
                  <a:pt x="75588" y="51450"/>
                  <a:pt x="78166" y="48494"/>
                  <a:pt x="73305" y="45538"/>
                </a:cubicBezTo>
                <a:cubicBezTo>
                  <a:pt x="68444" y="42588"/>
                  <a:pt x="69016" y="41266"/>
                  <a:pt x="62872" y="41266"/>
                </a:cubicBezTo>
                <a:moveTo>
                  <a:pt x="80022" y="18244"/>
                </a:moveTo>
                <a:cubicBezTo>
                  <a:pt x="80022" y="18244"/>
                  <a:pt x="78877" y="19061"/>
                  <a:pt x="80022" y="22011"/>
                </a:cubicBezTo>
                <a:cubicBezTo>
                  <a:pt x="81166" y="24966"/>
                  <a:pt x="83083" y="25605"/>
                  <a:pt x="88744" y="23950"/>
                </a:cubicBezTo>
                <a:cubicBezTo>
                  <a:pt x="91172" y="23233"/>
                  <a:pt x="93011" y="23600"/>
                  <a:pt x="92738" y="25372"/>
                </a:cubicBezTo>
                <a:cubicBezTo>
                  <a:pt x="92172" y="29144"/>
                  <a:pt x="88100" y="28983"/>
                  <a:pt x="91172" y="35050"/>
                </a:cubicBezTo>
                <a:cubicBezTo>
                  <a:pt x="93027" y="38716"/>
                  <a:pt x="97600" y="40144"/>
                  <a:pt x="99316" y="42994"/>
                </a:cubicBezTo>
                <a:cubicBezTo>
                  <a:pt x="99911" y="43988"/>
                  <a:pt x="101600" y="44905"/>
                  <a:pt x="103516" y="45711"/>
                </a:cubicBezTo>
                <a:cubicBezTo>
                  <a:pt x="104461" y="43316"/>
                  <a:pt x="105000" y="40800"/>
                  <a:pt x="105000" y="38183"/>
                </a:cubicBezTo>
                <a:cubicBezTo>
                  <a:pt x="105000" y="26400"/>
                  <a:pt x="94705" y="16388"/>
                  <a:pt x="80316" y="12577"/>
                </a:cubicBezTo>
                <a:cubicBezTo>
                  <a:pt x="79600" y="13394"/>
                  <a:pt x="78844" y="14138"/>
                  <a:pt x="78022" y="14472"/>
                </a:cubicBezTo>
                <a:cubicBezTo>
                  <a:pt x="76022" y="15288"/>
                  <a:pt x="76166" y="18550"/>
                  <a:pt x="80022" y="18244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" name="Shape 4920">
            <a:extLst>
              <a:ext uri="{FF2B5EF4-FFF2-40B4-BE49-F238E27FC236}">
                <a16:creationId xmlns:a16="http://schemas.microsoft.com/office/drawing/2014/main" id="{36C834A5-FAA6-DC62-DD8D-17BA328F76C1}"/>
              </a:ext>
            </a:extLst>
          </p:cNvPr>
          <p:cNvSpPr/>
          <p:nvPr/>
        </p:nvSpPr>
        <p:spPr>
          <a:xfrm>
            <a:off x="8922015" y="5508975"/>
            <a:ext cx="228541" cy="27932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5288" y="92727"/>
                </a:moveTo>
                <a:lnTo>
                  <a:pt x="20000" y="92727"/>
                </a:lnTo>
                <a:lnTo>
                  <a:pt x="20000" y="65455"/>
                </a:lnTo>
                <a:lnTo>
                  <a:pt x="95288" y="65455"/>
                </a:lnTo>
                <a:lnTo>
                  <a:pt x="111955" y="79088"/>
                </a:lnTo>
                <a:cubicBezTo>
                  <a:pt x="111955" y="79088"/>
                  <a:pt x="95288" y="92727"/>
                  <a:pt x="95288" y="92727"/>
                </a:cubicBezTo>
                <a:close/>
                <a:moveTo>
                  <a:pt x="63333" y="114544"/>
                </a:moveTo>
                <a:lnTo>
                  <a:pt x="56666" y="114544"/>
                </a:lnTo>
                <a:lnTo>
                  <a:pt x="56666" y="98183"/>
                </a:lnTo>
                <a:lnTo>
                  <a:pt x="63333" y="98183"/>
                </a:lnTo>
                <a:cubicBezTo>
                  <a:pt x="63333" y="98183"/>
                  <a:pt x="63333" y="114544"/>
                  <a:pt x="63333" y="114544"/>
                </a:cubicBezTo>
                <a:close/>
                <a:moveTo>
                  <a:pt x="63333" y="60000"/>
                </a:moveTo>
                <a:lnTo>
                  <a:pt x="56666" y="60000"/>
                </a:lnTo>
                <a:lnTo>
                  <a:pt x="56666" y="49088"/>
                </a:lnTo>
                <a:lnTo>
                  <a:pt x="63333" y="49088"/>
                </a:lnTo>
                <a:cubicBezTo>
                  <a:pt x="63333" y="49088"/>
                  <a:pt x="63333" y="60000"/>
                  <a:pt x="63333" y="60000"/>
                </a:cubicBezTo>
                <a:close/>
                <a:moveTo>
                  <a:pt x="24711" y="43638"/>
                </a:moveTo>
                <a:lnTo>
                  <a:pt x="8044" y="30000"/>
                </a:lnTo>
                <a:lnTo>
                  <a:pt x="24711" y="16361"/>
                </a:lnTo>
                <a:lnTo>
                  <a:pt x="100000" y="16361"/>
                </a:lnTo>
                <a:lnTo>
                  <a:pt x="100000" y="43638"/>
                </a:lnTo>
                <a:cubicBezTo>
                  <a:pt x="100000" y="43638"/>
                  <a:pt x="24711" y="43638"/>
                  <a:pt x="24711" y="43638"/>
                </a:cubicBezTo>
                <a:close/>
                <a:moveTo>
                  <a:pt x="56666" y="5455"/>
                </a:moveTo>
                <a:lnTo>
                  <a:pt x="63333" y="5455"/>
                </a:lnTo>
                <a:lnTo>
                  <a:pt x="63333" y="10911"/>
                </a:lnTo>
                <a:lnTo>
                  <a:pt x="56666" y="10911"/>
                </a:lnTo>
                <a:cubicBezTo>
                  <a:pt x="56666" y="10911"/>
                  <a:pt x="56666" y="5455"/>
                  <a:pt x="56666" y="5455"/>
                </a:cubicBezTo>
                <a:close/>
                <a:moveTo>
                  <a:pt x="119022" y="77161"/>
                </a:moveTo>
                <a:lnTo>
                  <a:pt x="99022" y="60800"/>
                </a:lnTo>
                <a:cubicBezTo>
                  <a:pt x="98416" y="60305"/>
                  <a:pt x="97583" y="60000"/>
                  <a:pt x="96666" y="60000"/>
                </a:cubicBezTo>
                <a:lnTo>
                  <a:pt x="70000" y="60000"/>
                </a:lnTo>
                <a:lnTo>
                  <a:pt x="70000" y="49088"/>
                </a:lnTo>
                <a:lnTo>
                  <a:pt x="103333" y="49088"/>
                </a:lnTo>
                <a:cubicBezTo>
                  <a:pt x="105177" y="49088"/>
                  <a:pt x="106666" y="47866"/>
                  <a:pt x="106666" y="46361"/>
                </a:cubicBezTo>
                <a:lnTo>
                  <a:pt x="106666" y="13638"/>
                </a:lnTo>
                <a:cubicBezTo>
                  <a:pt x="106666" y="12133"/>
                  <a:pt x="105177" y="10911"/>
                  <a:pt x="103333" y="10911"/>
                </a:cubicBezTo>
                <a:lnTo>
                  <a:pt x="70000" y="10911"/>
                </a:lnTo>
                <a:lnTo>
                  <a:pt x="70000" y="5455"/>
                </a:lnTo>
                <a:cubicBezTo>
                  <a:pt x="70000" y="2444"/>
                  <a:pt x="67016" y="0"/>
                  <a:pt x="63333" y="0"/>
                </a:cubicBezTo>
                <a:lnTo>
                  <a:pt x="56666" y="0"/>
                </a:lnTo>
                <a:cubicBezTo>
                  <a:pt x="52983" y="0"/>
                  <a:pt x="50000" y="2444"/>
                  <a:pt x="50000" y="5455"/>
                </a:cubicBezTo>
                <a:lnTo>
                  <a:pt x="50000" y="10911"/>
                </a:lnTo>
                <a:lnTo>
                  <a:pt x="23333" y="10911"/>
                </a:lnTo>
                <a:cubicBezTo>
                  <a:pt x="22411" y="10911"/>
                  <a:pt x="21583" y="11216"/>
                  <a:pt x="20977" y="11705"/>
                </a:cubicBezTo>
                <a:lnTo>
                  <a:pt x="977" y="28072"/>
                </a:lnTo>
                <a:cubicBezTo>
                  <a:pt x="372" y="28566"/>
                  <a:pt x="0" y="29250"/>
                  <a:pt x="0" y="30000"/>
                </a:cubicBezTo>
                <a:cubicBezTo>
                  <a:pt x="0" y="30755"/>
                  <a:pt x="372" y="31433"/>
                  <a:pt x="977" y="31927"/>
                </a:cubicBezTo>
                <a:lnTo>
                  <a:pt x="20977" y="48294"/>
                </a:lnTo>
                <a:cubicBezTo>
                  <a:pt x="21583" y="48788"/>
                  <a:pt x="22411" y="49088"/>
                  <a:pt x="23333" y="49088"/>
                </a:cubicBezTo>
                <a:lnTo>
                  <a:pt x="50000" y="49088"/>
                </a:lnTo>
                <a:lnTo>
                  <a:pt x="50000" y="60000"/>
                </a:lnTo>
                <a:lnTo>
                  <a:pt x="16666" y="60000"/>
                </a:lnTo>
                <a:cubicBezTo>
                  <a:pt x="14822" y="60000"/>
                  <a:pt x="13333" y="61222"/>
                  <a:pt x="13333" y="62727"/>
                </a:cubicBezTo>
                <a:lnTo>
                  <a:pt x="13333" y="95455"/>
                </a:lnTo>
                <a:cubicBezTo>
                  <a:pt x="13333" y="96961"/>
                  <a:pt x="14822" y="98183"/>
                  <a:pt x="16666" y="98183"/>
                </a:cubicBezTo>
                <a:lnTo>
                  <a:pt x="50000" y="98183"/>
                </a:lnTo>
                <a:lnTo>
                  <a:pt x="50000" y="114544"/>
                </a:lnTo>
                <a:cubicBezTo>
                  <a:pt x="50000" y="117555"/>
                  <a:pt x="52983" y="120000"/>
                  <a:pt x="56666" y="120000"/>
                </a:cubicBezTo>
                <a:lnTo>
                  <a:pt x="63333" y="120000"/>
                </a:lnTo>
                <a:cubicBezTo>
                  <a:pt x="67016" y="120000"/>
                  <a:pt x="70000" y="117555"/>
                  <a:pt x="70000" y="114544"/>
                </a:cubicBezTo>
                <a:lnTo>
                  <a:pt x="70000" y="98183"/>
                </a:lnTo>
                <a:lnTo>
                  <a:pt x="96666" y="98183"/>
                </a:lnTo>
                <a:cubicBezTo>
                  <a:pt x="97583" y="98183"/>
                  <a:pt x="98416" y="97877"/>
                  <a:pt x="99022" y="97383"/>
                </a:cubicBezTo>
                <a:lnTo>
                  <a:pt x="119022" y="81016"/>
                </a:lnTo>
                <a:cubicBezTo>
                  <a:pt x="119627" y="80527"/>
                  <a:pt x="120000" y="79844"/>
                  <a:pt x="120000" y="79088"/>
                </a:cubicBezTo>
                <a:cubicBezTo>
                  <a:pt x="120000" y="78338"/>
                  <a:pt x="119627" y="77655"/>
                  <a:pt x="119022" y="77161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" name="Shape 4921">
            <a:extLst>
              <a:ext uri="{FF2B5EF4-FFF2-40B4-BE49-F238E27FC236}">
                <a16:creationId xmlns:a16="http://schemas.microsoft.com/office/drawing/2014/main" id="{6F8621D5-C8E3-942D-1DC8-AC59E74C03D1}"/>
              </a:ext>
            </a:extLst>
          </p:cNvPr>
          <p:cNvSpPr/>
          <p:nvPr/>
        </p:nvSpPr>
        <p:spPr>
          <a:xfrm>
            <a:off x="9455276" y="5508975"/>
            <a:ext cx="228541" cy="27932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3333" y="43638"/>
                </a:moveTo>
                <a:lnTo>
                  <a:pt x="43333" y="43638"/>
                </a:lnTo>
                <a:cubicBezTo>
                  <a:pt x="45177" y="43638"/>
                  <a:pt x="46666" y="42416"/>
                  <a:pt x="46666" y="40911"/>
                </a:cubicBezTo>
                <a:cubicBezTo>
                  <a:pt x="46666" y="39400"/>
                  <a:pt x="45177" y="38183"/>
                  <a:pt x="43333" y="38183"/>
                </a:cubicBezTo>
                <a:lnTo>
                  <a:pt x="23333" y="38183"/>
                </a:lnTo>
                <a:cubicBezTo>
                  <a:pt x="21488" y="38183"/>
                  <a:pt x="20000" y="39400"/>
                  <a:pt x="20000" y="40911"/>
                </a:cubicBezTo>
                <a:cubicBezTo>
                  <a:pt x="20000" y="42416"/>
                  <a:pt x="21488" y="43638"/>
                  <a:pt x="23333" y="43638"/>
                </a:cubicBezTo>
                <a:moveTo>
                  <a:pt x="23333" y="65455"/>
                </a:moveTo>
                <a:lnTo>
                  <a:pt x="90000" y="65455"/>
                </a:lnTo>
                <a:cubicBezTo>
                  <a:pt x="91844" y="65455"/>
                  <a:pt x="93333" y="64233"/>
                  <a:pt x="93333" y="62727"/>
                </a:cubicBezTo>
                <a:cubicBezTo>
                  <a:pt x="93333" y="61222"/>
                  <a:pt x="91844" y="60000"/>
                  <a:pt x="90000" y="60000"/>
                </a:cubicBezTo>
                <a:lnTo>
                  <a:pt x="23333" y="60000"/>
                </a:lnTo>
                <a:cubicBezTo>
                  <a:pt x="21488" y="60000"/>
                  <a:pt x="20000" y="61222"/>
                  <a:pt x="20000" y="62727"/>
                </a:cubicBezTo>
                <a:cubicBezTo>
                  <a:pt x="20000" y="64233"/>
                  <a:pt x="21488" y="65455"/>
                  <a:pt x="23333" y="65455"/>
                </a:cubicBezTo>
                <a:moveTo>
                  <a:pt x="23333" y="54544"/>
                </a:moveTo>
                <a:lnTo>
                  <a:pt x="63333" y="54544"/>
                </a:lnTo>
                <a:cubicBezTo>
                  <a:pt x="65177" y="54544"/>
                  <a:pt x="66666" y="53327"/>
                  <a:pt x="66666" y="51816"/>
                </a:cubicBezTo>
                <a:cubicBezTo>
                  <a:pt x="66666" y="50311"/>
                  <a:pt x="65177" y="49088"/>
                  <a:pt x="63333" y="49088"/>
                </a:cubicBezTo>
                <a:lnTo>
                  <a:pt x="23333" y="49088"/>
                </a:lnTo>
                <a:cubicBezTo>
                  <a:pt x="21488" y="49088"/>
                  <a:pt x="20000" y="50311"/>
                  <a:pt x="20000" y="51816"/>
                </a:cubicBezTo>
                <a:cubicBezTo>
                  <a:pt x="20000" y="53327"/>
                  <a:pt x="21488" y="54544"/>
                  <a:pt x="23333" y="54544"/>
                </a:cubicBezTo>
                <a:moveTo>
                  <a:pt x="23333" y="32727"/>
                </a:moveTo>
                <a:lnTo>
                  <a:pt x="83333" y="32727"/>
                </a:lnTo>
                <a:cubicBezTo>
                  <a:pt x="85177" y="32727"/>
                  <a:pt x="86666" y="31505"/>
                  <a:pt x="86666" y="30000"/>
                </a:cubicBezTo>
                <a:cubicBezTo>
                  <a:pt x="86666" y="28494"/>
                  <a:pt x="85177" y="27272"/>
                  <a:pt x="83333" y="27272"/>
                </a:cubicBezTo>
                <a:lnTo>
                  <a:pt x="23333" y="27272"/>
                </a:lnTo>
                <a:cubicBezTo>
                  <a:pt x="21488" y="27272"/>
                  <a:pt x="20000" y="28494"/>
                  <a:pt x="20000" y="30000"/>
                </a:cubicBezTo>
                <a:cubicBezTo>
                  <a:pt x="20000" y="31505"/>
                  <a:pt x="21488" y="32727"/>
                  <a:pt x="23333" y="32727"/>
                </a:cubicBezTo>
                <a:moveTo>
                  <a:pt x="113333" y="76361"/>
                </a:moveTo>
                <a:lnTo>
                  <a:pt x="6666" y="76361"/>
                </a:lnTo>
                <a:lnTo>
                  <a:pt x="6666" y="16361"/>
                </a:lnTo>
                <a:lnTo>
                  <a:pt x="113333" y="16361"/>
                </a:lnTo>
                <a:cubicBezTo>
                  <a:pt x="113333" y="16361"/>
                  <a:pt x="113333" y="76361"/>
                  <a:pt x="113333" y="76361"/>
                </a:cubicBezTo>
                <a:close/>
                <a:moveTo>
                  <a:pt x="63333" y="114544"/>
                </a:moveTo>
                <a:lnTo>
                  <a:pt x="56666" y="114544"/>
                </a:lnTo>
                <a:lnTo>
                  <a:pt x="56666" y="81816"/>
                </a:lnTo>
                <a:lnTo>
                  <a:pt x="63333" y="81816"/>
                </a:lnTo>
                <a:cubicBezTo>
                  <a:pt x="63333" y="81816"/>
                  <a:pt x="63333" y="114544"/>
                  <a:pt x="63333" y="114544"/>
                </a:cubicBezTo>
                <a:close/>
                <a:moveTo>
                  <a:pt x="56666" y="5455"/>
                </a:moveTo>
                <a:lnTo>
                  <a:pt x="63333" y="5455"/>
                </a:lnTo>
                <a:lnTo>
                  <a:pt x="63333" y="10911"/>
                </a:lnTo>
                <a:lnTo>
                  <a:pt x="56666" y="10911"/>
                </a:lnTo>
                <a:cubicBezTo>
                  <a:pt x="56666" y="10911"/>
                  <a:pt x="56666" y="5455"/>
                  <a:pt x="56666" y="5455"/>
                </a:cubicBezTo>
                <a:close/>
                <a:moveTo>
                  <a:pt x="113333" y="10911"/>
                </a:moveTo>
                <a:lnTo>
                  <a:pt x="70000" y="10911"/>
                </a:lnTo>
                <a:lnTo>
                  <a:pt x="70000" y="5455"/>
                </a:lnTo>
                <a:cubicBezTo>
                  <a:pt x="70000" y="2444"/>
                  <a:pt x="67011" y="0"/>
                  <a:pt x="63333" y="0"/>
                </a:cubicBezTo>
                <a:lnTo>
                  <a:pt x="56666" y="0"/>
                </a:lnTo>
                <a:cubicBezTo>
                  <a:pt x="52983" y="0"/>
                  <a:pt x="50000" y="2444"/>
                  <a:pt x="50000" y="5455"/>
                </a:cubicBezTo>
                <a:lnTo>
                  <a:pt x="50000" y="10911"/>
                </a:lnTo>
                <a:lnTo>
                  <a:pt x="6666" y="10911"/>
                </a:lnTo>
                <a:cubicBezTo>
                  <a:pt x="2983" y="10911"/>
                  <a:pt x="0" y="13355"/>
                  <a:pt x="0" y="16361"/>
                </a:cubicBezTo>
                <a:lnTo>
                  <a:pt x="0" y="76361"/>
                </a:lnTo>
                <a:cubicBezTo>
                  <a:pt x="0" y="79372"/>
                  <a:pt x="2983" y="81816"/>
                  <a:pt x="6666" y="81816"/>
                </a:cubicBezTo>
                <a:lnTo>
                  <a:pt x="50000" y="81816"/>
                </a:lnTo>
                <a:lnTo>
                  <a:pt x="50000" y="114544"/>
                </a:lnTo>
                <a:cubicBezTo>
                  <a:pt x="50000" y="117555"/>
                  <a:pt x="52983" y="120000"/>
                  <a:pt x="56666" y="120000"/>
                </a:cubicBezTo>
                <a:lnTo>
                  <a:pt x="63333" y="120000"/>
                </a:lnTo>
                <a:cubicBezTo>
                  <a:pt x="67011" y="120000"/>
                  <a:pt x="70000" y="117555"/>
                  <a:pt x="70000" y="114544"/>
                </a:cubicBezTo>
                <a:lnTo>
                  <a:pt x="70000" y="81816"/>
                </a:lnTo>
                <a:lnTo>
                  <a:pt x="113333" y="81816"/>
                </a:lnTo>
                <a:cubicBezTo>
                  <a:pt x="117011" y="81816"/>
                  <a:pt x="120000" y="79372"/>
                  <a:pt x="120000" y="76361"/>
                </a:cubicBezTo>
                <a:lnTo>
                  <a:pt x="120000" y="16361"/>
                </a:lnTo>
                <a:cubicBezTo>
                  <a:pt x="120000" y="13355"/>
                  <a:pt x="117011" y="10911"/>
                  <a:pt x="113333" y="10911"/>
                </a:cubicBezTo>
                <a:moveTo>
                  <a:pt x="96666" y="49088"/>
                </a:moveTo>
                <a:lnTo>
                  <a:pt x="76666" y="49088"/>
                </a:lnTo>
                <a:cubicBezTo>
                  <a:pt x="74822" y="49088"/>
                  <a:pt x="73333" y="50311"/>
                  <a:pt x="73333" y="51816"/>
                </a:cubicBezTo>
                <a:cubicBezTo>
                  <a:pt x="73333" y="53327"/>
                  <a:pt x="74822" y="54544"/>
                  <a:pt x="76666" y="54544"/>
                </a:cubicBezTo>
                <a:lnTo>
                  <a:pt x="96666" y="54544"/>
                </a:lnTo>
                <a:cubicBezTo>
                  <a:pt x="98511" y="54544"/>
                  <a:pt x="100000" y="53327"/>
                  <a:pt x="100000" y="51816"/>
                </a:cubicBezTo>
                <a:cubicBezTo>
                  <a:pt x="100000" y="50311"/>
                  <a:pt x="98511" y="49088"/>
                  <a:pt x="96666" y="49088"/>
                </a:cubicBezTo>
                <a:moveTo>
                  <a:pt x="53333" y="40911"/>
                </a:moveTo>
                <a:cubicBezTo>
                  <a:pt x="53333" y="42416"/>
                  <a:pt x="54822" y="43638"/>
                  <a:pt x="56666" y="43638"/>
                </a:cubicBezTo>
                <a:lnTo>
                  <a:pt x="96666" y="43638"/>
                </a:lnTo>
                <a:cubicBezTo>
                  <a:pt x="98511" y="43638"/>
                  <a:pt x="100000" y="42416"/>
                  <a:pt x="100000" y="40911"/>
                </a:cubicBezTo>
                <a:cubicBezTo>
                  <a:pt x="100000" y="39400"/>
                  <a:pt x="98511" y="38183"/>
                  <a:pt x="96666" y="38183"/>
                </a:cubicBezTo>
                <a:lnTo>
                  <a:pt x="56666" y="38183"/>
                </a:lnTo>
                <a:cubicBezTo>
                  <a:pt x="54822" y="38183"/>
                  <a:pt x="53333" y="39400"/>
                  <a:pt x="53333" y="40911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" name="Shape 4922">
            <a:extLst>
              <a:ext uri="{FF2B5EF4-FFF2-40B4-BE49-F238E27FC236}">
                <a16:creationId xmlns:a16="http://schemas.microsoft.com/office/drawing/2014/main" id="{488F9575-FC1C-3B27-6183-7378F31E26D8}"/>
              </a:ext>
            </a:extLst>
          </p:cNvPr>
          <p:cNvSpPr/>
          <p:nvPr/>
        </p:nvSpPr>
        <p:spPr>
          <a:xfrm>
            <a:off x="9963144" y="5534369"/>
            <a:ext cx="279328" cy="22854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9088" y="113333"/>
                </a:moveTo>
                <a:lnTo>
                  <a:pt x="10911" y="113333"/>
                </a:lnTo>
                <a:cubicBezTo>
                  <a:pt x="7900" y="113333"/>
                  <a:pt x="5455" y="110344"/>
                  <a:pt x="5455" y="106666"/>
                </a:cubicBezTo>
                <a:cubicBezTo>
                  <a:pt x="5455" y="105272"/>
                  <a:pt x="5700" y="104422"/>
                  <a:pt x="5822" y="104083"/>
                </a:cubicBezTo>
                <a:cubicBezTo>
                  <a:pt x="5916" y="103955"/>
                  <a:pt x="5822" y="104050"/>
                  <a:pt x="5988" y="103738"/>
                </a:cubicBezTo>
                <a:lnTo>
                  <a:pt x="55083" y="10405"/>
                </a:lnTo>
                <a:cubicBezTo>
                  <a:pt x="55161" y="10238"/>
                  <a:pt x="55244" y="10072"/>
                  <a:pt x="55316" y="9905"/>
                </a:cubicBezTo>
                <a:cubicBezTo>
                  <a:pt x="55333" y="9877"/>
                  <a:pt x="56855" y="6666"/>
                  <a:pt x="60000" y="6666"/>
                </a:cubicBezTo>
                <a:cubicBezTo>
                  <a:pt x="63144" y="6666"/>
                  <a:pt x="64377" y="9188"/>
                  <a:pt x="64538" y="9550"/>
                </a:cubicBezTo>
                <a:cubicBezTo>
                  <a:pt x="64672" y="9955"/>
                  <a:pt x="64722" y="10033"/>
                  <a:pt x="64916" y="10405"/>
                </a:cubicBezTo>
                <a:lnTo>
                  <a:pt x="114011" y="103738"/>
                </a:lnTo>
                <a:cubicBezTo>
                  <a:pt x="114083" y="103872"/>
                  <a:pt x="114155" y="104000"/>
                  <a:pt x="114233" y="104127"/>
                </a:cubicBezTo>
                <a:cubicBezTo>
                  <a:pt x="114311" y="104361"/>
                  <a:pt x="114544" y="105155"/>
                  <a:pt x="114544" y="106666"/>
                </a:cubicBezTo>
                <a:cubicBezTo>
                  <a:pt x="114544" y="110344"/>
                  <a:pt x="112100" y="113333"/>
                  <a:pt x="109088" y="113333"/>
                </a:cubicBezTo>
                <a:moveTo>
                  <a:pt x="118600" y="100127"/>
                </a:moveTo>
                <a:lnTo>
                  <a:pt x="69505" y="6794"/>
                </a:lnTo>
                <a:cubicBezTo>
                  <a:pt x="69505" y="6794"/>
                  <a:pt x="66983" y="0"/>
                  <a:pt x="60000" y="0"/>
                </a:cubicBezTo>
                <a:cubicBezTo>
                  <a:pt x="53422" y="0"/>
                  <a:pt x="50494" y="6794"/>
                  <a:pt x="50494" y="6794"/>
                </a:cubicBezTo>
                <a:lnTo>
                  <a:pt x="1400" y="100127"/>
                </a:lnTo>
                <a:cubicBezTo>
                  <a:pt x="1400" y="100127"/>
                  <a:pt x="0" y="102338"/>
                  <a:pt x="0" y="106666"/>
                </a:cubicBezTo>
                <a:cubicBezTo>
                  <a:pt x="0" y="114027"/>
                  <a:pt x="4883" y="120000"/>
                  <a:pt x="10911" y="120000"/>
                </a:cubicBezTo>
                <a:lnTo>
                  <a:pt x="109088" y="120000"/>
                </a:lnTo>
                <a:cubicBezTo>
                  <a:pt x="115116" y="120000"/>
                  <a:pt x="120000" y="114027"/>
                  <a:pt x="120000" y="106666"/>
                </a:cubicBezTo>
                <a:cubicBezTo>
                  <a:pt x="120000" y="102011"/>
                  <a:pt x="118600" y="100127"/>
                  <a:pt x="118600" y="100127"/>
                </a:cubicBezTo>
                <a:moveTo>
                  <a:pt x="73638" y="46666"/>
                </a:moveTo>
                <a:lnTo>
                  <a:pt x="57272" y="46666"/>
                </a:lnTo>
                <a:cubicBezTo>
                  <a:pt x="55766" y="46666"/>
                  <a:pt x="54544" y="48155"/>
                  <a:pt x="54544" y="50000"/>
                </a:cubicBezTo>
                <a:cubicBezTo>
                  <a:pt x="54544" y="51844"/>
                  <a:pt x="55766" y="53333"/>
                  <a:pt x="57272" y="53333"/>
                </a:cubicBezTo>
                <a:lnTo>
                  <a:pt x="65672" y="53333"/>
                </a:lnTo>
                <a:cubicBezTo>
                  <a:pt x="57277" y="62094"/>
                  <a:pt x="43622" y="79022"/>
                  <a:pt x="43622" y="96577"/>
                </a:cubicBezTo>
                <a:lnTo>
                  <a:pt x="43650" y="96577"/>
                </a:lnTo>
                <a:cubicBezTo>
                  <a:pt x="43650" y="96605"/>
                  <a:pt x="43638" y="96633"/>
                  <a:pt x="43638" y="96666"/>
                </a:cubicBezTo>
                <a:cubicBezTo>
                  <a:pt x="43638" y="98511"/>
                  <a:pt x="44855" y="100000"/>
                  <a:pt x="46361" y="100000"/>
                </a:cubicBezTo>
                <a:cubicBezTo>
                  <a:pt x="47872" y="100000"/>
                  <a:pt x="49088" y="98511"/>
                  <a:pt x="49088" y="96666"/>
                </a:cubicBezTo>
                <a:cubicBezTo>
                  <a:pt x="49088" y="96633"/>
                  <a:pt x="49072" y="96605"/>
                  <a:pt x="49072" y="96577"/>
                </a:cubicBezTo>
                <a:cubicBezTo>
                  <a:pt x="49072" y="80644"/>
                  <a:pt x="63505" y="64122"/>
                  <a:pt x="70911" y="56688"/>
                </a:cubicBezTo>
                <a:lnTo>
                  <a:pt x="70911" y="70000"/>
                </a:lnTo>
                <a:cubicBezTo>
                  <a:pt x="70911" y="71844"/>
                  <a:pt x="72127" y="73333"/>
                  <a:pt x="73638" y="73333"/>
                </a:cubicBezTo>
                <a:cubicBezTo>
                  <a:pt x="75144" y="73333"/>
                  <a:pt x="76361" y="71844"/>
                  <a:pt x="76361" y="70000"/>
                </a:cubicBezTo>
                <a:lnTo>
                  <a:pt x="76361" y="50000"/>
                </a:lnTo>
                <a:cubicBezTo>
                  <a:pt x="76361" y="48155"/>
                  <a:pt x="75144" y="46666"/>
                  <a:pt x="73638" y="46666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" name="Shape 4923">
            <a:extLst>
              <a:ext uri="{FF2B5EF4-FFF2-40B4-BE49-F238E27FC236}">
                <a16:creationId xmlns:a16="http://schemas.microsoft.com/office/drawing/2014/main" id="{EAA47A93-E01C-64BD-68EC-AF6410464732}"/>
              </a:ext>
            </a:extLst>
          </p:cNvPr>
          <p:cNvSpPr/>
          <p:nvPr/>
        </p:nvSpPr>
        <p:spPr>
          <a:xfrm>
            <a:off x="10496405" y="5508975"/>
            <a:ext cx="279328" cy="27932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544" y="76361"/>
                </a:moveTo>
                <a:lnTo>
                  <a:pt x="5455" y="76361"/>
                </a:lnTo>
                <a:lnTo>
                  <a:pt x="5455" y="70911"/>
                </a:lnTo>
                <a:lnTo>
                  <a:pt x="114544" y="70911"/>
                </a:lnTo>
                <a:cubicBezTo>
                  <a:pt x="114544" y="70911"/>
                  <a:pt x="114544" y="76361"/>
                  <a:pt x="114544" y="76361"/>
                </a:cubicBezTo>
                <a:close/>
                <a:moveTo>
                  <a:pt x="98183" y="83416"/>
                </a:moveTo>
                <a:lnTo>
                  <a:pt x="92727" y="88872"/>
                </a:lnTo>
                <a:lnTo>
                  <a:pt x="92727" y="81816"/>
                </a:lnTo>
                <a:lnTo>
                  <a:pt x="98183" y="81816"/>
                </a:lnTo>
                <a:cubicBezTo>
                  <a:pt x="98183" y="81816"/>
                  <a:pt x="98183" y="83416"/>
                  <a:pt x="98183" y="83416"/>
                </a:cubicBezTo>
                <a:close/>
                <a:moveTo>
                  <a:pt x="98183" y="99777"/>
                </a:moveTo>
                <a:lnTo>
                  <a:pt x="93855" y="95455"/>
                </a:lnTo>
                <a:lnTo>
                  <a:pt x="98183" y="91127"/>
                </a:lnTo>
                <a:cubicBezTo>
                  <a:pt x="98183" y="91127"/>
                  <a:pt x="98183" y="99777"/>
                  <a:pt x="98183" y="99777"/>
                </a:cubicBezTo>
                <a:close/>
                <a:moveTo>
                  <a:pt x="92727" y="110688"/>
                </a:moveTo>
                <a:lnTo>
                  <a:pt x="92727" y="102038"/>
                </a:lnTo>
                <a:lnTo>
                  <a:pt x="97050" y="106361"/>
                </a:lnTo>
                <a:cubicBezTo>
                  <a:pt x="97050" y="106361"/>
                  <a:pt x="92727" y="110688"/>
                  <a:pt x="92727" y="110688"/>
                </a:cubicBezTo>
                <a:close/>
                <a:moveTo>
                  <a:pt x="27272" y="88872"/>
                </a:moveTo>
                <a:lnTo>
                  <a:pt x="21816" y="83416"/>
                </a:lnTo>
                <a:lnTo>
                  <a:pt x="21816" y="81816"/>
                </a:lnTo>
                <a:lnTo>
                  <a:pt x="27272" y="81816"/>
                </a:lnTo>
                <a:cubicBezTo>
                  <a:pt x="27272" y="81816"/>
                  <a:pt x="27272" y="88872"/>
                  <a:pt x="27272" y="88872"/>
                </a:cubicBezTo>
                <a:close/>
                <a:moveTo>
                  <a:pt x="21816" y="99777"/>
                </a:moveTo>
                <a:lnTo>
                  <a:pt x="21816" y="91127"/>
                </a:lnTo>
                <a:lnTo>
                  <a:pt x="26144" y="95455"/>
                </a:lnTo>
                <a:cubicBezTo>
                  <a:pt x="26144" y="95455"/>
                  <a:pt x="21816" y="99777"/>
                  <a:pt x="21816" y="99777"/>
                </a:cubicBezTo>
                <a:close/>
                <a:moveTo>
                  <a:pt x="27272" y="110688"/>
                </a:moveTo>
                <a:lnTo>
                  <a:pt x="22950" y="106361"/>
                </a:lnTo>
                <a:lnTo>
                  <a:pt x="27272" y="102038"/>
                </a:lnTo>
                <a:cubicBezTo>
                  <a:pt x="27272" y="102038"/>
                  <a:pt x="27272" y="110688"/>
                  <a:pt x="27272" y="110688"/>
                </a:cubicBezTo>
                <a:close/>
                <a:moveTo>
                  <a:pt x="10911" y="10911"/>
                </a:moveTo>
                <a:lnTo>
                  <a:pt x="109088" y="10911"/>
                </a:lnTo>
                <a:lnTo>
                  <a:pt x="109088" y="65455"/>
                </a:lnTo>
                <a:lnTo>
                  <a:pt x="10911" y="65455"/>
                </a:lnTo>
                <a:cubicBezTo>
                  <a:pt x="10911" y="65455"/>
                  <a:pt x="10911" y="10911"/>
                  <a:pt x="10911" y="10911"/>
                </a:cubicBezTo>
                <a:close/>
                <a:moveTo>
                  <a:pt x="114544" y="65455"/>
                </a:moveTo>
                <a:lnTo>
                  <a:pt x="114544" y="10911"/>
                </a:lnTo>
                <a:cubicBezTo>
                  <a:pt x="114544" y="7900"/>
                  <a:pt x="112100" y="5455"/>
                  <a:pt x="109088" y="5455"/>
                </a:cubicBezTo>
                <a:lnTo>
                  <a:pt x="98183" y="5455"/>
                </a:lnTo>
                <a:lnTo>
                  <a:pt x="98183" y="2727"/>
                </a:lnTo>
                <a:cubicBezTo>
                  <a:pt x="98183" y="1222"/>
                  <a:pt x="96961" y="0"/>
                  <a:pt x="95455" y="0"/>
                </a:cubicBezTo>
                <a:cubicBezTo>
                  <a:pt x="93944" y="0"/>
                  <a:pt x="92727" y="1222"/>
                  <a:pt x="92727" y="2727"/>
                </a:cubicBezTo>
                <a:lnTo>
                  <a:pt x="92727" y="5455"/>
                </a:lnTo>
                <a:lnTo>
                  <a:pt x="27272" y="5455"/>
                </a:lnTo>
                <a:lnTo>
                  <a:pt x="27272" y="2727"/>
                </a:lnTo>
                <a:cubicBezTo>
                  <a:pt x="27272" y="1222"/>
                  <a:pt x="26055" y="0"/>
                  <a:pt x="24544" y="0"/>
                </a:cubicBezTo>
                <a:cubicBezTo>
                  <a:pt x="23038" y="0"/>
                  <a:pt x="21816" y="1222"/>
                  <a:pt x="21816" y="2727"/>
                </a:cubicBezTo>
                <a:lnTo>
                  <a:pt x="21816" y="5455"/>
                </a:lnTo>
                <a:lnTo>
                  <a:pt x="10911" y="5455"/>
                </a:lnTo>
                <a:cubicBezTo>
                  <a:pt x="7900" y="5455"/>
                  <a:pt x="5455" y="7900"/>
                  <a:pt x="5455" y="10911"/>
                </a:cubicBezTo>
                <a:lnTo>
                  <a:pt x="5455" y="65455"/>
                </a:lnTo>
                <a:cubicBezTo>
                  <a:pt x="2444" y="65455"/>
                  <a:pt x="0" y="67900"/>
                  <a:pt x="0" y="70911"/>
                </a:cubicBezTo>
                <a:lnTo>
                  <a:pt x="0" y="76361"/>
                </a:lnTo>
                <a:cubicBezTo>
                  <a:pt x="0" y="79372"/>
                  <a:pt x="2444" y="81816"/>
                  <a:pt x="5455" y="81816"/>
                </a:cubicBezTo>
                <a:lnTo>
                  <a:pt x="16361" y="81816"/>
                </a:lnTo>
                <a:lnTo>
                  <a:pt x="16361" y="117272"/>
                </a:lnTo>
                <a:cubicBezTo>
                  <a:pt x="16361" y="118777"/>
                  <a:pt x="17583" y="120000"/>
                  <a:pt x="19088" y="120000"/>
                </a:cubicBezTo>
                <a:cubicBezTo>
                  <a:pt x="20600" y="120000"/>
                  <a:pt x="21816" y="118777"/>
                  <a:pt x="21816" y="117272"/>
                </a:cubicBezTo>
                <a:lnTo>
                  <a:pt x="21816" y="112950"/>
                </a:lnTo>
                <a:lnTo>
                  <a:pt x="28072" y="119200"/>
                </a:lnTo>
                <a:cubicBezTo>
                  <a:pt x="28561" y="119694"/>
                  <a:pt x="29244" y="120000"/>
                  <a:pt x="30000" y="120000"/>
                </a:cubicBezTo>
                <a:cubicBezTo>
                  <a:pt x="31505" y="120000"/>
                  <a:pt x="32727" y="118777"/>
                  <a:pt x="32727" y="117272"/>
                </a:cubicBezTo>
                <a:lnTo>
                  <a:pt x="32727" y="81816"/>
                </a:lnTo>
                <a:lnTo>
                  <a:pt x="87272" y="81816"/>
                </a:lnTo>
                <a:lnTo>
                  <a:pt x="87272" y="117272"/>
                </a:lnTo>
                <a:cubicBezTo>
                  <a:pt x="87272" y="118777"/>
                  <a:pt x="88494" y="120000"/>
                  <a:pt x="90000" y="120000"/>
                </a:cubicBezTo>
                <a:cubicBezTo>
                  <a:pt x="90755" y="120000"/>
                  <a:pt x="91438" y="119694"/>
                  <a:pt x="91933" y="119200"/>
                </a:cubicBezTo>
                <a:lnTo>
                  <a:pt x="98183" y="112950"/>
                </a:lnTo>
                <a:lnTo>
                  <a:pt x="98183" y="117272"/>
                </a:lnTo>
                <a:cubicBezTo>
                  <a:pt x="98183" y="118777"/>
                  <a:pt x="99400" y="120000"/>
                  <a:pt x="100911" y="120000"/>
                </a:cubicBezTo>
                <a:cubicBezTo>
                  <a:pt x="102416" y="120000"/>
                  <a:pt x="103638" y="118777"/>
                  <a:pt x="103638" y="117272"/>
                </a:cubicBezTo>
                <a:lnTo>
                  <a:pt x="103638" y="81816"/>
                </a:lnTo>
                <a:lnTo>
                  <a:pt x="114544" y="81816"/>
                </a:lnTo>
                <a:cubicBezTo>
                  <a:pt x="117555" y="81816"/>
                  <a:pt x="120000" y="79372"/>
                  <a:pt x="120000" y="76361"/>
                </a:cubicBezTo>
                <a:lnTo>
                  <a:pt x="120000" y="70911"/>
                </a:lnTo>
                <a:cubicBezTo>
                  <a:pt x="120000" y="67900"/>
                  <a:pt x="117555" y="65455"/>
                  <a:pt x="114544" y="65455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" name="Shape 4924">
            <a:extLst>
              <a:ext uri="{FF2B5EF4-FFF2-40B4-BE49-F238E27FC236}">
                <a16:creationId xmlns:a16="http://schemas.microsoft.com/office/drawing/2014/main" id="{6627B025-F2F0-3EAC-7E24-3A738CF9B12C}"/>
              </a:ext>
            </a:extLst>
          </p:cNvPr>
          <p:cNvSpPr/>
          <p:nvPr/>
        </p:nvSpPr>
        <p:spPr>
          <a:xfrm>
            <a:off x="11029667" y="5508975"/>
            <a:ext cx="279328" cy="27932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544" y="76361"/>
                </a:moveTo>
                <a:lnTo>
                  <a:pt x="5455" y="76361"/>
                </a:lnTo>
                <a:lnTo>
                  <a:pt x="5455" y="70911"/>
                </a:lnTo>
                <a:lnTo>
                  <a:pt x="114544" y="70911"/>
                </a:lnTo>
                <a:cubicBezTo>
                  <a:pt x="114544" y="70911"/>
                  <a:pt x="114544" y="76361"/>
                  <a:pt x="114544" y="76361"/>
                </a:cubicBezTo>
                <a:close/>
                <a:moveTo>
                  <a:pt x="98183" y="83416"/>
                </a:moveTo>
                <a:lnTo>
                  <a:pt x="92727" y="88872"/>
                </a:lnTo>
                <a:lnTo>
                  <a:pt x="92727" y="81816"/>
                </a:lnTo>
                <a:lnTo>
                  <a:pt x="98183" y="81816"/>
                </a:lnTo>
                <a:cubicBezTo>
                  <a:pt x="98183" y="81816"/>
                  <a:pt x="98183" y="83416"/>
                  <a:pt x="98183" y="83416"/>
                </a:cubicBezTo>
                <a:close/>
                <a:moveTo>
                  <a:pt x="98183" y="99777"/>
                </a:moveTo>
                <a:lnTo>
                  <a:pt x="93855" y="95455"/>
                </a:lnTo>
                <a:lnTo>
                  <a:pt x="98183" y="91127"/>
                </a:lnTo>
                <a:cubicBezTo>
                  <a:pt x="98183" y="91127"/>
                  <a:pt x="98183" y="99777"/>
                  <a:pt x="98183" y="99777"/>
                </a:cubicBezTo>
                <a:close/>
                <a:moveTo>
                  <a:pt x="92727" y="110688"/>
                </a:moveTo>
                <a:lnTo>
                  <a:pt x="92727" y="102038"/>
                </a:lnTo>
                <a:lnTo>
                  <a:pt x="97050" y="106361"/>
                </a:lnTo>
                <a:cubicBezTo>
                  <a:pt x="97050" y="106361"/>
                  <a:pt x="92727" y="110688"/>
                  <a:pt x="92727" y="110688"/>
                </a:cubicBezTo>
                <a:close/>
                <a:moveTo>
                  <a:pt x="27272" y="88872"/>
                </a:moveTo>
                <a:lnTo>
                  <a:pt x="21816" y="83416"/>
                </a:lnTo>
                <a:lnTo>
                  <a:pt x="21816" y="81816"/>
                </a:lnTo>
                <a:lnTo>
                  <a:pt x="27272" y="81816"/>
                </a:lnTo>
                <a:cubicBezTo>
                  <a:pt x="27272" y="81816"/>
                  <a:pt x="27272" y="88872"/>
                  <a:pt x="27272" y="88872"/>
                </a:cubicBezTo>
                <a:close/>
                <a:moveTo>
                  <a:pt x="21816" y="99777"/>
                </a:moveTo>
                <a:lnTo>
                  <a:pt x="21816" y="91127"/>
                </a:lnTo>
                <a:lnTo>
                  <a:pt x="26144" y="95455"/>
                </a:lnTo>
                <a:cubicBezTo>
                  <a:pt x="26144" y="95455"/>
                  <a:pt x="21816" y="99777"/>
                  <a:pt x="21816" y="99777"/>
                </a:cubicBezTo>
                <a:close/>
                <a:moveTo>
                  <a:pt x="27272" y="110688"/>
                </a:moveTo>
                <a:lnTo>
                  <a:pt x="22950" y="106361"/>
                </a:lnTo>
                <a:lnTo>
                  <a:pt x="27272" y="102038"/>
                </a:lnTo>
                <a:cubicBezTo>
                  <a:pt x="27272" y="102038"/>
                  <a:pt x="27272" y="110688"/>
                  <a:pt x="27272" y="110688"/>
                </a:cubicBezTo>
                <a:close/>
                <a:moveTo>
                  <a:pt x="10911" y="10911"/>
                </a:moveTo>
                <a:lnTo>
                  <a:pt x="109088" y="10911"/>
                </a:lnTo>
                <a:lnTo>
                  <a:pt x="109088" y="65455"/>
                </a:lnTo>
                <a:lnTo>
                  <a:pt x="10911" y="65455"/>
                </a:lnTo>
                <a:cubicBezTo>
                  <a:pt x="10911" y="65455"/>
                  <a:pt x="10911" y="10911"/>
                  <a:pt x="10911" y="10911"/>
                </a:cubicBezTo>
                <a:close/>
                <a:moveTo>
                  <a:pt x="114544" y="65455"/>
                </a:moveTo>
                <a:lnTo>
                  <a:pt x="114544" y="10911"/>
                </a:lnTo>
                <a:cubicBezTo>
                  <a:pt x="114544" y="7900"/>
                  <a:pt x="112100" y="5455"/>
                  <a:pt x="109088" y="5455"/>
                </a:cubicBezTo>
                <a:lnTo>
                  <a:pt x="98183" y="5455"/>
                </a:lnTo>
                <a:lnTo>
                  <a:pt x="98183" y="2727"/>
                </a:lnTo>
                <a:cubicBezTo>
                  <a:pt x="98183" y="1222"/>
                  <a:pt x="96961" y="0"/>
                  <a:pt x="95455" y="0"/>
                </a:cubicBezTo>
                <a:cubicBezTo>
                  <a:pt x="93944" y="0"/>
                  <a:pt x="92727" y="1222"/>
                  <a:pt x="92727" y="2727"/>
                </a:cubicBezTo>
                <a:lnTo>
                  <a:pt x="92727" y="5455"/>
                </a:lnTo>
                <a:lnTo>
                  <a:pt x="27272" y="5455"/>
                </a:lnTo>
                <a:lnTo>
                  <a:pt x="27272" y="2727"/>
                </a:lnTo>
                <a:cubicBezTo>
                  <a:pt x="27272" y="1222"/>
                  <a:pt x="26055" y="0"/>
                  <a:pt x="24544" y="0"/>
                </a:cubicBezTo>
                <a:cubicBezTo>
                  <a:pt x="23038" y="0"/>
                  <a:pt x="21816" y="1222"/>
                  <a:pt x="21816" y="2727"/>
                </a:cubicBezTo>
                <a:lnTo>
                  <a:pt x="21816" y="5455"/>
                </a:lnTo>
                <a:lnTo>
                  <a:pt x="10911" y="5455"/>
                </a:lnTo>
                <a:cubicBezTo>
                  <a:pt x="7900" y="5455"/>
                  <a:pt x="5455" y="7900"/>
                  <a:pt x="5455" y="10911"/>
                </a:cubicBezTo>
                <a:lnTo>
                  <a:pt x="5455" y="65455"/>
                </a:lnTo>
                <a:cubicBezTo>
                  <a:pt x="2444" y="65455"/>
                  <a:pt x="0" y="67900"/>
                  <a:pt x="0" y="70911"/>
                </a:cubicBezTo>
                <a:lnTo>
                  <a:pt x="0" y="76361"/>
                </a:lnTo>
                <a:cubicBezTo>
                  <a:pt x="0" y="79372"/>
                  <a:pt x="2444" y="81816"/>
                  <a:pt x="5455" y="81816"/>
                </a:cubicBezTo>
                <a:lnTo>
                  <a:pt x="16361" y="81816"/>
                </a:lnTo>
                <a:lnTo>
                  <a:pt x="16361" y="117272"/>
                </a:lnTo>
                <a:cubicBezTo>
                  <a:pt x="16361" y="118777"/>
                  <a:pt x="17583" y="120000"/>
                  <a:pt x="19088" y="120000"/>
                </a:cubicBezTo>
                <a:cubicBezTo>
                  <a:pt x="20600" y="120000"/>
                  <a:pt x="21816" y="118777"/>
                  <a:pt x="21816" y="117272"/>
                </a:cubicBezTo>
                <a:lnTo>
                  <a:pt x="21816" y="112950"/>
                </a:lnTo>
                <a:lnTo>
                  <a:pt x="28072" y="119200"/>
                </a:lnTo>
                <a:cubicBezTo>
                  <a:pt x="28561" y="119694"/>
                  <a:pt x="29244" y="120000"/>
                  <a:pt x="30000" y="120000"/>
                </a:cubicBezTo>
                <a:cubicBezTo>
                  <a:pt x="31505" y="120000"/>
                  <a:pt x="32727" y="118777"/>
                  <a:pt x="32727" y="117272"/>
                </a:cubicBezTo>
                <a:lnTo>
                  <a:pt x="32727" y="81816"/>
                </a:lnTo>
                <a:lnTo>
                  <a:pt x="87272" y="81816"/>
                </a:lnTo>
                <a:lnTo>
                  <a:pt x="87272" y="117272"/>
                </a:lnTo>
                <a:cubicBezTo>
                  <a:pt x="87272" y="118777"/>
                  <a:pt x="88494" y="120000"/>
                  <a:pt x="90000" y="120000"/>
                </a:cubicBezTo>
                <a:cubicBezTo>
                  <a:pt x="90755" y="120000"/>
                  <a:pt x="91433" y="119694"/>
                  <a:pt x="91933" y="119200"/>
                </a:cubicBezTo>
                <a:lnTo>
                  <a:pt x="98183" y="112950"/>
                </a:lnTo>
                <a:lnTo>
                  <a:pt x="98183" y="117272"/>
                </a:lnTo>
                <a:cubicBezTo>
                  <a:pt x="98183" y="118777"/>
                  <a:pt x="99400" y="120000"/>
                  <a:pt x="100911" y="120000"/>
                </a:cubicBezTo>
                <a:cubicBezTo>
                  <a:pt x="102416" y="120000"/>
                  <a:pt x="103638" y="118777"/>
                  <a:pt x="103638" y="117272"/>
                </a:cubicBezTo>
                <a:lnTo>
                  <a:pt x="103638" y="81816"/>
                </a:lnTo>
                <a:lnTo>
                  <a:pt x="114544" y="81816"/>
                </a:lnTo>
                <a:cubicBezTo>
                  <a:pt x="117555" y="81816"/>
                  <a:pt x="120000" y="79372"/>
                  <a:pt x="120000" y="76361"/>
                </a:cubicBezTo>
                <a:lnTo>
                  <a:pt x="120000" y="70911"/>
                </a:lnTo>
                <a:cubicBezTo>
                  <a:pt x="120000" y="67900"/>
                  <a:pt x="117555" y="65455"/>
                  <a:pt x="114544" y="65455"/>
                </a:cubicBezTo>
                <a:moveTo>
                  <a:pt x="70111" y="22622"/>
                </a:moveTo>
                <a:cubicBezTo>
                  <a:pt x="69616" y="22122"/>
                  <a:pt x="68933" y="21816"/>
                  <a:pt x="68183" y="21816"/>
                </a:cubicBezTo>
                <a:cubicBezTo>
                  <a:pt x="66672" y="21816"/>
                  <a:pt x="65455" y="23038"/>
                  <a:pt x="65455" y="24544"/>
                </a:cubicBezTo>
                <a:cubicBezTo>
                  <a:pt x="65455" y="25300"/>
                  <a:pt x="65761" y="25983"/>
                  <a:pt x="66255" y="26472"/>
                </a:cubicBezTo>
                <a:lnTo>
                  <a:pt x="75233" y="35455"/>
                </a:lnTo>
                <a:lnTo>
                  <a:pt x="38183" y="35455"/>
                </a:lnTo>
                <a:cubicBezTo>
                  <a:pt x="36672" y="35455"/>
                  <a:pt x="35455" y="36677"/>
                  <a:pt x="35455" y="38183"/>
                </a:cubicBezTo>
                <a:cubicBezTo>
                  <a:pt x="35455" y="39688"/>
                  <a:pt x="36672" y="40911"/>
                  <a:pt x="38183" y="40911"/>
                </a:cubicBezTo>
                <a:lnTo>
                  <a:pt x="75233" y="40911"/>
                </a:lnTo>
                <a:lnTo>
                  <a:pt x="66255" y="49888"/>
                </a:lnTo>
                <a:cubicBezTo>
                  <a:pt x="65761" y="50383"/>
                  <a:pt x="65455" y="51066"/>
                  <a:pt x="65455" y="51816"/>
                </a:cubicBezTo>
                <a:cubicBezTo>
                  <a:pt x="65455" y="53327"/>
                  <a:pt x="66672" y="54544"/>
                  <a:pt x="68183" y="54544"/>
                </a:cubicBezTo>
                <a:cubicBezTo>
                  <a:pt x="68933" y="54544"/>
                  <a:pt x="69616" y="54244"/>
                  <a:pt x="70111" y="53744"/>
                </a:cubicBezTo>
                <a:lnTo>
                  <a:pt x="83744" y="40111"/>
                </a:lnTo>
                <a:cubicBezTo>
                  <a:pt x="84238" y="39616"/>
                  <a:pt x="84544" y="38933"/>
                  <a:pt x="84544" y="38183"/>
                </a:cubicBezTo>
                <a:cubicBezTo>
                  <a:pt x="84544" y="37433"/>
                  <a:pt x="84238" y="36744"/>
                  <a:pt x="83744" y="36255"/>
                </a:cubicBezTo>
                <a:cubicBezTo>
                  <a:pt x="83744" y="36255"/>
                  <a:pt x="70111" y="22622"/>
                  <a:pt x="70111" y="2262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" name="AutoShape 4">
            <a:extLst>
              <a:ext uri="{FF2B5EF4-FFF2-40B4-BE49-F238E27FC236}">
                <a16:creationId xmlns:a16="http://schemas.microsoft.com/office/drawing/2014/main" id="{A443CAA5-9B90-C875-B9C0-00CD4A2AF40D}"/>
              </a:ext>
            </a:extLst>
          </p:cNvPr>
          <p:cNvSpPr>
            <a:spLocks/>
          </p:cNvSpPr>
          <p:nvPr/>
        </p:nvSpPr>
        <p:spPr bwMode="auto">
          <a:xfrm>
            <a:off x="10029398" y="3898037"/>
            <a:ext cx="331384" cy="33255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428" y="17466"/>
                </a:moveTo>
                <a:cubicBezTo>
                  <a:pt x="16669" y="16923"/>
                  <a:pt x="15846" y="16465"/>
                  <a:pt x="14963" y="16121"/>
                </a:cubicBezTo>
                <a:cubicBezTo>
                  <a:pt x="15595" y="14609"/>
                  <a:pt x="15967" y="12928"/>
                  <a:pt x="16010" y="11148"/>
                </a:cubicBezTo>
                <a:lnTo>
                  <a:pt x="20188" y="11148"/>
                </a:lnTo>
                <a:cubicBezTo>
                  <a:pt x="20097" y="13612"/>
                  <a:pt x="19065" y="15838"/>
                  <a:pt x="17428" y="17466"/>
                </a:cubicBezTo>
                <a:moveTo>
                  <a:pt x="1411" y="11148"/>
                </a:moveTo>
                <a:lnTo>
                  <a:pt x="5589" y="11148"/>
                </a:lnTo>
                <a:cubicBezTo>
                  <a:pt x="5632" y="12928"/>
                  <a:pt x="6004" y="14609"/>
                  <a:pt x="6636" y="16121"/>
                </a:cubicBezTo>
                <a:cubicBezTo>
                  <a:pt x="5753" y="16465"/>
                  <a:pt x="4931" y="16923"/>
                  <a:pt x="4171" y="17466"/>
                </a:cubicBezTo>
                <a:cubicBezTo>
                  <a:pt x="2534" y="15838"/>
                  <a:pt x="1502" y="13612"/>
                  <a:pt x="1411" y="11148"/>
                </a:cubicBezTo>
                <a:moveTo>
                  <a:pt x="3785" y="4553"/>
                </a:moveTo>
                <a:cubicBezTo>
                  <a:pt x="4579" y="5170"/>
                  <a:pt x="5448" y="5691"/>
                  <a:pt x="6388" y="6084"/>
                </a:cubicBezTo>
                <a:cubicBezTo>
                  <a:pt x="5901" y="7433"/>
                  <a:pt x="5627" y="8908"/>
                  <a:pt x="5589" y="10451"/>
                </a:cubicBezTo>
                <a:lnTo>
                  <a:pt x="1411" y="10451"/>
                </a:lnTo>
                <a:cubicBezTo>
                  <a:pt x="1494" y="8190"/>
                  <a:pt x="2376" y="6135"/>
                  <a:pt x="3785" y="4553"/>
                </a:cubicBezTo>
                <a:moveTo>
                  <a:pt x="11148" y="10451"/>
                </a:moveTo>
                <a:lnTo>
                  <a:pt x="11148" y="6950"/>
                </a:lnTo>
                <a:cubicBezTo>
                  <a:pt x="12339" y="6913"/>
                  <a:pt x="13484" y="6696"/>
                  <a:pt x="14558" y="6324"/>
                </a:cubicBezTo>
                <a:cubicBezTo>
                  <a:pt x="15018" y="7598"/>
                  <a:pt x="15276" y="8992"/>
                  <a:pt x="15314" y="10451"/>
                </a:cubicBezTo>
                <a:cubicBezTo>
                  <a:pt x="15314" y="10451"/>
                  <a:pt x="11148" y="10451"/>
                  <a:pt x="11148" y="10451"/>
                </a:cubicBezTo>
                <a:close/>
                <a:moveTo>
                  <a:pt x="14311" y="15882"/>
                </a:moveTo>
                <a:cubicBezTo>
                  <a:pt x="13309" y="15559"/>
                  <a:pt x="12247" y="15380"/>
                  <a:pt x="11148" y="15346"/>
                </a:cubicBezTo>
                <a:lnTo>
                  <a:pt x="11148" y="11148"/>
                </a:lnTo>
                <a:lnTo>
                  <a:pt x="15314" y="11148"/>
                </a:lnTo>
                <a:cubicBezTo>
                  <a:pt x="15270" y="12844"/>
                  <a:pt x="14914" y="14445"/>
                  <a:pt x="14311" y="15882"/>
                </a:cubicBezTo>
                <a:moveTo>
                  <a:pt x="14683" y="16757"/>
                </a:moveTo>
                <a:cubicBezTo>
                  <a:pt x="15476" y="17063"/>
                  <a:pt x="16218" y="17466"/>
                  <a:pt x="16904" y="17941"/>
                </a:cubicBezTo>
                <a:cubicBezTo>
                  <a:pt x="15632" y="19031"/>
                  <a:pt x="14067" y="19781"/>
                  <a:pt x="12344" y="20068"/>
                </a:cubicBezTo>
                <a:cubicBezTo>
                  <a:pt x="13280" y="19136"/>
                  <a:pt x="14076" y="18017"/>
                  <a:pt x="14683" y="16757"/>
                </a:cubicBezTo>
                <a:moveTo>
                  <a:pt x="11148" y="20188"/>
                </a:moveTo>
                <a:lnTo>
                  <a:pt x="11148" y="16043"/>
                </a:lnTo>
                <a:cubicBezTo>
                  <a:pt x="12146" y="16075"/>
                  <a:pt x="13113" y="16231"/>
                  <a:pt x="14025" y="16516"/>
                </a:cubicBezTo>
                <a:cubicBezTo>
                  <a:pt x="13314" y="17970"/>
                  <a:pt x="12343" y="19223"/>
                  <a:pt x="11185" y="20186"/>
                </a:cubicBezTo>
                <a:cubicBezTo>
                  <a:pt x="11185" y="20186"/>
                  <a:pt x="11148" y="20188"/>
                  <a:pt x="11148" y="20188"/>
                </a:cubicBezTo>
                <a:close/>
                <a:moveTo>
                  <a:pt x="9255" y="20068"/>
                </a:moveTo>
                <a:cubicBezTo>
                  <a:pt x="7532" y="19781"/>
                  <a:pt x="5967" y="19031"/>
                  <a:pt x="4695" y="17941"/>
                </a:cubicBezTo>
                <a:cubicBezTo>
                  <a:pt x="5381" y="17466"/>
                  <a:pt x="6123" y="17063"/>
                  <a:pt x="6916" y="16757"/>
                </a:cubicBezTo>
                <a:cubicBezTo>
                  <a:pt x="7523" y="18017"/>
                  <a:pt x="8319" y="19136"/>
                  <a:pt x="9255" y="20068"/>
                </a:cubicBezTo>
                <a:moveTo>
                  <a:pt x="10451" y="11148"/>
                </a:moveTo>
                <a:lnTo>
                  <a:pt x="10451" y="15346"/>
                </a:lnTo>
                <a:cubicBezTo>
                  <a:pt x="9352" y="15380"/>
                  <a:pt x="8290" y="15559"/>
                  <a:pt x="7288" y="15882"/>
                </a:cubicBezTo>
                <a:cubicBezTo>
                  <a:pt x="6685" y="14445"/>
                  <a:pt x="6329" y="12844"/>
                  <a:pt x="6285" y="11148"/>
                </a:cubicBezTo>
                <a:cubicBezTo>
                  <a:pt x="6285" y="11148"/>
                  <a:pt x="10451" y="11148"/>
                  <a:pt x="10451" y="11148"/>
                </a:cubicBezTo>
                <a:close/>
                <a:moveTo>
                  <a:pt x="7041" y="6324"/>
                </a:moveTo>
                <a:cubicBezTo>
                  <a:pt x="8115" y="6696"/>
                  <a:pt x="9260" y="6913"/>
                  <a:pt x="10451" y="6950"/>
                </a:cubicBezTo>
                <a:lnTo>
                  <a:pt x="10451" y="10451"/>
                </a:lnTo>
                <a:lnTo>
                  <a:pt x="6285" y="10451"/>
                </a:lnTo>
                <a:cubicBezTo>
                  <a:pt x="6324" y="8992"/>
                  <a:pt x="6581" y="7598"/>
                  <a:pt x="7041" y="6324"/>
                </a:cubicBezTo>
                <a:moveTo>
                  <a:pt x="6651" y="5442"/>
                </a:moveTo>
                <a:cubicBezTo>
                  <a:pt x="5790" y="5084"/>
                  <a:pt x="4993" y="4609"/>
                  <a:pt x="4263" y="4050"/>
                </a:cubicBezTo>
                <a:cubicBezTo>
                  <a:pt x="5606" y="2749"/>
                  <a:pt x="7332" y="1851"/>
                  <a:pt x="9255" y="1531"/>
                </a:cubicBezTo>
                <a:cubicBezTo>
                  <a:pt x="8175" y="2610"/>
                  <a:pt x="7286" y="3939"/>
                  <a:pt x="6651" y="5442"/>
                </a:cubicBezTo>
                <a:moveTo>
                  <a:pt x="10451" y="1411"/>
                </a:moveTo>
                <a:lnTo>
                  <a:pt x="10451" y="6253"/>
                </a:lnTo>
                <a:cubicBezTo>
                  <a:pt x="9352" y="6217"/>
                  <a:pt x="8296" y="6021"/>
                  <a:pt x="7303" y="5681"/>
                </a:cubicBezTo>
                <a:cubicBezTo>
                  <a:pt x="8029" y="3972"/>
                  <a:pt x="9101" y="2507"/>
                  <a:pt x="10415" y="1413"/>
                </a:cubicBezTo>
                <a:cubicBezTo>
                  <a:pt x="10427" y="1412"/>
                  <a:pt x="10439" y="1411"/>
                  <a:pt x="10451" y="1411"/>
                </a:cubicBezTo>
                <a:moveTo>
                  <a:pt x="12344" y="1531"/>
                </a:moveTo>
                <a:cubicBezTo>
                  <a:pt x="14267" y="1851"/>
                  <a:pt x="15993" y="2749"/>
                  <a:pt x="17336" y="4050"/>
                </a:cubicBezTo>
                <a:cubicBezTo>
                  <a:pt x="16606" y="4609"/>
                  <a:pt x="15809" y="5084"/>
                  <a:pt x="14948" y="5442"/>
                </a:cubicBezTo>
                <a:cubicBezTo>
                  <a:pt x="14313" y="3939"/>
                  <a:pt x="13424" y="2610"/>
                  <a:pt x="12344" y="1531"/>
                </a:cubicBezTo>
                <a:moveTo>
                  <a:pt x="11184" y="1413"/>
                </a:moveTo>
                <a:cubicBezTo>
                  <a:pt x="12498" y="2507"/>
                  <a:pt x="13570" y="3972"/>
                  <a:pt x="14296" y="5681"/>
                </a:cubicBezTo>
                <a:cubicBezTo>
                  <a:pt x="13303" y="6021"/>
                  <a:pt x="12247" y="6217"/>
                  <a:pt x="11148" y="6253"/>
                </a:cubicBezTo>
                <a:lnTo>
                  <a:pt x="11148" y="1411"/>
                </a:lnTo>
                <a:cubicBezTo>
                  <a:pt x="11160" y="1411"/>
                  <a:pt x="11172" y="1412"/>
                  <a:pt x="11184" y="1413"/>
                </a:cubicBezTo>
                <a:moveTo>
                  <a:pt x="10414" y="20186"/>
                </a:moveTo>
                <a:cubicBezTo>
                  <a:pt x="9256" y="19223"/>
                  <a:pt x="8285" y="17970"/>
                  <a:pt x="7574" y="16516"/>
                </a:cubicBezTo>
                <a:cubicBezTo>
                  <a:pt x="8486" y="16231"/>
                  <a:pt x="9453" y="16075"/>
                  <a:pt x="10451" y="16043"/>
                </a:cubicBezTo>
                <a:lnTo>
                  <a:pt x="10451" y="20188"/>
                </a:lnTo>
                <a:cubicBezTo>
                  <a:pt x="10451" y="20188"/>
                  <a:pt x="10414" y="20186"/>
                  <a:pt x="10414" y="20186"/>
                </a:cubicBezTo>
                <a:close/>
                <a:moveTo>
                  <a:pt x="20188" y="10451"/>
                </a:moveTo>
                <a:lnTo>
                  <a:pt x="16010" y="10451"/>
                </a:lnTo>
                <a:cubicBezTo>
                  <a:pt x="15972" y="8908"/>
                  <a:pt x="15698" y="7433"/>
                  <a:pt x="15211" y="6084"/>
                </a:cubicBezTo>
                <a:cubicBezTo>
                  <a:pt x="16151" y="5691"/>
                  <a:pt x="17020" y="5170"/>
                  <a:pt x="17814" y="4553"/>
                </a:cubicBezTo>
                <a:cubicBezTo>
                  <a:pt x="19223" y="6135"/>
                  <a:pt x="20105" y="8190"/>
                  <a:pt x="20188" y="10451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A70F56E-A1A1-BF71-7167-AE829455E036}"/>
              </a:ext>
            </a:extLst>
          </p:cNvPr>
          <p:cNvGrpSpPr/>
          <p:nvPr/>
        </p:nvGrpSpPr>
        <p:grpSpPr>
          <a:xfrm>
            <a:off x="9333259" y="3919700"/>
            <a:ext cx="342508" cy="278690"/>
            <a:chOff x="10074275" y="4479132"/>
            <a:chExt cx="464344" cy="377825"/>
          </a:xfrm>
          <a:solidFill>
            <a:srgbClr val="FF0000"/>
          </a:solidFill>
        </p:grpSpPr>
        <p:sp>
          <p:nvSpPr>
            <p:cNvPr id="54" name="AutoShape 5">
              <a:extLst>
                <a:ext uri="{FF2B5EF4-FFF2-40B4-BE49-F238E27FC236}">
                  <a16:creationId xmlns:a16="http://schemas.microsoft.com/office/drawing/2014/main" id="{87505934-09F2-C745-BDE3-BBA1DF21C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3363" y="4595019"/>
              <a:ext cx="87313" cy="1166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999" y="18900"/>
                  </a:moveTo>
                  <a:lnTo>
                    <a:pt x="3600" y="18900"/>
                  </a:lnTo>
                  <a:lnTo>
                    <a:pt x="3600" y="2700"/>
                  </a:lnTo>
                  <a:lnTo>
                    <a:pt x="7200" y="2700"/>
                  </a:lnTo>
                  <a:lnTo>
                    <a:pt x="17999" y="14850"/>
                  </a:lnTo>
                  <a:cubicBezTo>
                    <a:pt x="17999" y="14850"/>
                    <a:pt x="17999" y="18900"/>
                    <a:pt x="17999" y="18900"/>
                  </a:cubicBezTo>
                  <a:close/>
                  <a:moveTo>
                    <a:pt x="10195" y="1202"/>
                  </a:moveTo>
                  <a:cubicBezTo>
                    <a:pt x="9527" y="450"/>
                    <a:pt x="8402" y="0"/>
                    <a:pt x="7200" y="0"/>
                  </a:cubicBezTo>
                  <a:lnTo>
                    <a:pt x="3600" y="0"/>
                  </a:lnTo>
                  <a:cubicBezTo>
                    <a:pt x="1610" y="0"/>
                    <a:pt x="0" y="1207"/>
                    <a:pt x="0" y="2700"/>
                  </a:cubicBezTo>
                  <a:lnTo>
                    <a:pt x="0" y="18900"/>
                  </a:lnTo>
                  <a:cubicBezTo>
                    <a:pt x="0" y="20392"/>
                    <a:pt x="1610" y="21599"/>
                    <a:pt x="3600" y="21599"/>
                  </a:cubicBezTo>
                  <a:lnTo>
                    <a:pt x="17999" y="21599"/>
                  </a:lnTo>
                  <a:cubicBezTo>
                    <a:pt x="19989" y="21599"/>
                    <a:pt x="21600" y="20392"/>
                    <a:pt x="21600" y="18900"/>
                  </a:cubicBezTo>
                  <a:lnTo>
                    <a:pt x="21600" y="14850"/>
                  </a:lnTo>
                  <a:cubicBezTo>
                    <a:pt x="21600" y="14317"/>
                    <a:pt x="21389" y="13795"/>
                    <a:pt x="20995" y="13352"/>
                  </a:cubicBezTo>
                  <a:cubicBezTo>
                    <a:pt x="20995" y="13352"/>
                    <a:pt x="10195" y="1202"/>
                    <a:pt x="10195" y="120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55" name="AutoShape 6">
              <a:extLst>
                <a:ext uri="{FF2B5EF4-FFF2-40B4-BE49-F238E27FC236}">
                  <a16:creationId xmlns:a16="http://schemas.microsoft.com/office/drawing/2014/main" id="{DFD83D7D-165F-6E4D-1F92-9F8C5C1C1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4275" y="4479132"/>
              <a:ext cx="464344" cy="3778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50" y="16615"/>
                  </a:moveTo>
                  <a:cubicBezTo>
                    <a:pt x="20250" y="17074"/>
                    <a:pt x="19948" y="17446"/>
                    <a:pt x="19575" y="17446"/>
                  </a:cubicBezTo>
                  <a:lnTo>
                    <a:pt x="18803" y="17446"/>
                  </a:lnTo>
                  <a:cubicBezTo>
                    <a:pt x="18501" y="16016"/>
                    <a:pt x="17453" y="14953"/>
                    <a:pt x="16200" y="14953"/>
                  </a:cubicBezTo>
                  <a:cubicBezTo>
                    <a:pt x="14945" y="14953"/>
                    <a:pt x="13897" y="16016"/>
                    <a:pt x="13595" y="17446"/>
                  </a:cubicBezTo>
                  <a:lnTo>
                    <a:pt x="10029" y="17446"/>
                  </a:lnTo>
                  <a:cubicBezTo>
                    <a:pt x="9727" y="16016"/>
                    <a:pt x="8679" y="14953"/>
                    <a:pt x="7425" y="14953"/>
                  </a:cubicBezTo>
                  <a:cubicBezTo>
                    <a:pt x="6170" y="14953"/>
                    <a:pt x="5122" y="16016"/>
                    <a:pt x="4820" y="17446"/>
                  </a:cubicBezTo>
                  <a:lnTo>
                    <a:pt x="4050" y="17446"/>
                  </a:lnTo>
                  <a:cubicBezTo>
                    <a:pt x="3677" y="17446"/>
                    <a:pt x="3375" y="17074"/>
                    <a:pt x="3375" y="16615"/>
                  </a:cubicBezTo>
                  <a:lnTo>
                    <a:pt x="3375" y="14123"/>
                  </a:lnTo>
                  <a:lnTo>
                    <a:pt x="12150" y="14123"/>
                  </a:lnTo>
                  <a:cubicBezTo>
                    <a:pt x="13266" y="14123"/>
                    <a:pt x="14175" y="13005"/>
                    <a:pt x="14175" y="11630"/>
                  </a:cubicBezTo>
                  <a:lnTo>
                    <a:pt x="14175" y="5815"/>
                  </a:lnTo>
                  <a:lnTo>
                    <a:pt x="16875" y="5815"/>
                  </a:lnTo>
                  <a:cubicBezTo>
                    <a:pt x="17100" y="5815"/>
                    <a:pt x="17311" y="5954"/>
                    <a:pt x="17436" y="6185"/>
                  </a:cubicBezTo>
                  <a:lnTo>
                    <a:pt x="20136" y="11169"/>
                  </a:lnTo>
                  <a:cubicBezTo>
                    <a:pt x="20210" y="11306"/>
                    <a:pt x="20250" y="11466"/>
                    <a:pt x="20250" y="11630"/>
                  </a:cubicBezTo>
                  <a:cubicBezTo>
                    <a:pt x="20250" y="11630"/>
                    <a:pt x="20250" y="16615"/>
                    <a:pt x="20250" y="16615"/>
                  </a:cubicBezTo>
                  <a:close/>
                  <a:moveTo>
                    <a:pt x="16200" y="19938"/>
                  </a:moveTo>
                  <a:cubicBezTo>
                    <a:pt x="15454" y="19938"/>
                    <a:pt x="14850" y="19193"/>
                    <a:pt x="14850" y="18276"/>
                  </a:cubicBezTo>
                  <a:cubicBezTo>
                    <a:pt x="14850" y="17360"/>
                    <a:pt x="15454" y="16615"/>
                    <a:pt x="16200" y="16615"/>
                  </a:cubicBezTo>
                  <a:cubicBezTo>
                    <a:pt x="16945" y="16615"/>
                    <a:pt x="17550" y="17360"/>
                    <a:pt x="17550" y="18276"/>
                  </a:cubicBezTo>
                  <a:cubicBezTo>
                    <a:pt x="17550" y="19193"/>
                    <a:pt x="16945" y="19938"/>
                    <a:pt x="16200" y="19938"/>
                  </a:cubicBezTo>
                  <a:moveTo>
                    <a:pt x="7425" y="19938"/>
                  </a:moveTo>
                  <a:cubicBezTo>
                    <a:pt x="6679" y="19938"/>
                    <a:pt x="6075" y="19193"/>
                    <a:pt x="6075" y="18276"/>
                  </a:cubicBezTo>
                  <a:cubicBezTo>
                    <a:pt x="6075" y="17360"/>
                    <a:pt x="6679" y="16615"/>
                    <a:pt x="7425" y="16615"/>
                  </a:cubicBezTo>
                  <a:cubicBezTo>
                    <a:pt x="8170" y="16615"/>
                    <a:pt x="8775" y="17360"/>
                    <a:pt x="8775" y="18276"/>
                  </a:cubicBezTo>
                  <a:cubicBezTo>
                    <a:pt x="8775" y="19193"/>
                    <a:pt x="8170" y="19938"/>
                    <a:pt x="7425" y="19938"/>
                  </a:cubicBezTo>
                  <a:moveTo>
                    <a:pt x="2024" y="12461"/>
                  </a:moveTo>
                  <a:cubicBezTo>
                    <a:pt x="1652" y="12461"/>
                    <a:pt x="1349" y="12089"/>
                    <a:pt x="1349" y="11630"/>
                  </a:cubicBezTo>
                  <a:lnTo>
                    <a:pt x="1349" y="2492"/>
                  </a:lnTo>
                  <a:cubicBezTo>
                    <a:pt x="1349" y="2033"/>
                    <a:pt x="1652" y="1661"/>
                    <a:pt x="2024" y="1661"/>
                  </a:cubicBezTo>
                  <a:lnTo>
                    <a:pt x="12150" y="1661"/>
                  </a:lnTo>
                  <a:cubicBezTo>
                    <a:pt x="12523" y="1661"/>
                    <a:pt x="12825" y="2033"/>
                    <a:pt x="12825" y="2492"/>
                  </a:cubicBezTo>
                  <a:lnTo>
                    <a:pt x="12825" y="4153"/>
                  </a:lnTo>
                  <a:lnTo>
                    <a:pt x="12825" y="5815"/>
                  </a:lnTo>
                  <a:lnTo>
                    <a:pt x="12825" y="11630"/>
                  </a:lnTo>
                  <a:cubicBezTo>
                    <a:pt x="12825" y="12089"/>
                    <a:pt x="12523" y="12461"/>
                    <a:pt x="12150" y="12461"/>
                  </a:cubicBezTo>
                  <a:cubicBezTo>
                    <a:pt x="12150" y="12461"/>
                    <a:pt x="2024" y="12461"/>
                    <a:pt x="2024" y="12461"/>
                  </a:cubicBezTo>
                  <a:close/>
                  <a:moveTo>
                    <a:pt x="21259" y="10248"/>
                  </a:moveTo>
                  <a:lnTo>
                    <a:pt x="18559" y="5263"/>
                  </a:lnTo>
                  <a:cubicBezTo>
                    <a:pt x="18182" y="4568"/>
                    <a:pt x="17552" y="4153"/>
                    <a:pt x="16875" y="4153"/>
                  </a:cubicBezTo>
                  <a:lnTo>
                    <a:pt x="14175" y="4153"/>
                  </a:lnTo>
                  <a:lnTo>
                    <a:pt x="14175" y="2492"/>
                  </a:lnTo>
                  <a:cubicBezTo>
                    <a:pt x="14175" y="1117"/>
                    <a:pt x="13266" y="0"/>
                    <a:pt x="12150" y="0"/>
                  </a:cubicBezTo>
                  <a:lnTo>
                    <a:pt x="2024" y="0"/>
                  </a:lnTo>
                  <a:cubicBezTo>
                    <a:pt x="908" y="0"/>
                    <a:pt x="0" y="1117"/>
                    <a:pt x="0" y="2492"/>
                  </a:cubicBezTo>
                  <a:lnTo>
                    <a:pt x="0" y="11630"/>
                  </a:lnTo>
                  <a:cubicBezTo>
                    <a:pt x="0" y="13005"/>
                    <a:pt x="908" y="14123"/>
                    <a:pt x="2024" y="14123"/>
                  </a:cubicBezTo>
                  <a:lnTo>
                    <a:pt x="2025" y="14123"/>
                  </a:lnTo>
                  <a:lnTo>
                    <a:pt x="2025" y="16615"/>
                  </a:lnTo>
                  <a:cubicBezTo>
                    <a:pt x="2025" y="17989"/>
                    <a:pt x="2933" y="19107"/>
                    <a:pt x="4050" y="19107"/>
                  </a:cubicBezTo>
                  <a:lnTo>
                    <a:pt x="4820" y="19107"/>
                  </a:lnTo>
                  <a:cubicBezTo>
                    <a:pt x="5122" y="20537"/>
                    <a:pt x="6170" y="21600"/>
                    <a:pt x="7425" y="21600"/>
                  </a:cubicBezTo>
                  <a:cubicBezTo>
                    <a:pt x="8679" y="21600"/>
                    <a:pt x="9727" y="20537"/>
                    <a:pt x="10029" y="19107"/>
                  </a:cubicBezTo>
                  <a:lnTo>
                    <a:pt x="13595" y="19107"/>
                  </a:lnTo>
                  <a:cubicBezTo>
                    <a:pt x="13897" y="20537"/>
                    <a:pt x="14945" y="21600"/>
                    <a:pt x="16200" y="21600"/>
                  </a:cubicBezTo>
                  <a:cubicBezTo>
                    <a:pt x="17453" y="21600"/>
                    <a:pt x="18501" y="20537"/>
                    <a:pt x="18803" y="19107"/>
                  </a:cubicBezTo>
                  <a:lnTo>
                    <a:pt x="19575" y="19107"/>
                  </a:lnTo>
                  <a:cubicBezTo>
                    <a:pt x="20691" y="19107"/>
                    <a:pt x="21599" y="17989"/>
                    <a:pt x="21599" y="16615"/>
                  </a:cubicBezTo>
                  <a:lnTo>
                    <a:pt x="21599" y="11630"/>
                  </a:lnTo>
                  <a:cubicBezTo>
                    <a:pt x="21599" y="11137"/>
                    <a:pt x="21482" y="10658"/>
                    <a:pt x="21259" y="102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4587198-38D5-4923-4A46-755DC7EBE65D}"/>
              </a:ext>
            </a:extLst>
          </p:cNvPr>
          <p:cNvGrpSpPr/>
          <p:nvPr/>
        </p:nvGrpSpPr>
        <p:grpSpPr>
          <a:xfrm>
            <a:off x="8648245" y="3887498"/>
            <a:ext cx="342508" cy="343093"/>
            <a:chOff x="9145588" y="4435475"/>
            <a:chExt cx="464344" cy="465138"/>
          </a:xfrm>
          <a:solidFill>
            <a:srgbClr val="FF0000"/>
          </a:solidFill>
        </p:grpSpPr>
        <p:sp>
          <p:nvSpPr>
            <p:cNvPr id="57" name="AutoShape 7">
              <a:extLst>
                <a:ext uri="{FF2B5EF4-FFF2-40B4-BE49-F238E27FC236}">
                  <a16:creationId xmlns:a16="http://schemas.microsoft.com/office/drawing/2014/main" id="{F5E39F7F-33C8-00DF-5D62-31A8C0944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5588" y="4435475"/>
              <a:ext cx="464344" cy="465138"/>
            </a:xfrm>
            <a:custGeom>
              <a:avLst/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58" name="AutoShape 8">
              <a:extLst>
                <a:ext uri="{FF2B5EF4-FFF2-40B4-BE49-F238E27FC236}">
                  <a16:creationId xmlns:a16="http://schemas.microsoft.com/office/drawing/2014/main" id="{76D9E241-86C0-9E1B-FE72-917943096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8788" y="4638675"/>
              <a:ext cx="57944" cy="57944"/>
            </a:xfrm>
            <a:custGeom>
              <a:avLst/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59" name="AutoShape 9">
              <a:extLst>
                <a:ext uri="{FF2B5EF4-FFF2-40B4-BE49-F238E27FC236}">
                  <a16:creationId xmlns:a16="http://schemas.microsoft.com/office/drawing/2014/main" id="{95D70830-9C76-E76B-DC46-94E56B126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0050" y="4580732"/>
              <a:ext cx="174625" cy="174625"/>
            </a:xfrm>
            <a:custGeom>
              <a:avLst/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60" name="AutoShape 10">
              <a:extLst>
                <a:ext uri="{FF2B5EF4-FFF2-40B4-BE49-F238E27FC236}">
                  <a16:creationId xmlns:a16="http://schemas.microsoft.com/office/drawing/2014/main" id="{61A0AB2D-D1AB-A568-D1A6-01C3AA8FD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6732" y="4696619"/>
              <a:ext cx="72231" cy="74613"/>
            </a:xfrm>
            <a:custGeom>
              <a:avLst/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61" name="AutoShape 11">
              <a:extLst>
                <a:ext uri="{FF2B5EF4-FFF2-40B4-BE49-F238E27FC236}">
                  <a16:creationId xmlns:a16="http://schemas.microsoft.com/office/drawing/2014/main" id="{03F90128-7BEF-28BF-AE03-0CD415311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5307" y="4725988"/>
              <a:ext cx="103981" cy="106363"/>
            </a:xfrm>
            <a:custGeom>
              <a:avLst/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62" name="AutoShape 12">
              <a:extLst>
                <a:ext uri="{FF2B5EF4-FFF2-40B4-BE49-F238E27FC236}">
                  <a16:creationId xmlns:a16="http://schemas.microsoft.com/office/drawing/2014/main" id="{F480A082-DC03-C079-8208-70B86A276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1019" y="4711700"/>
              <a:ext cx="88106" cy="89694"/>
            </a:xfrm>
            <a:custGeom>
              <a:avLst/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63" name="AutoShape 13">
              <a:extLst>
                <a:ext uri="{FF2B5EF4-FFF2-40B4-BE49-F238E27FC236}">
                  <a16:creationId xmlns:a16="http://schemas.microsoft.com/office/drawing/2014/main" id="{3C697575-B005-8C35-F8AD-7030ABDD1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5763" y="4566444"/>
              <a:ext cx="73025" cy="73819"/>
            </a:xfrm>
            <a:custGeom>
              <a:avLst/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64" name="AutoShape 14">
              <a:extLst>
                <a:ext uri="{FF2B5EF4-FFF2-40B4-BE49-F238E27FC236}">
                  <a16:creationId xmlns:a16="http://schemas.microsoft.com/office/drawing/2014/main" id="{44DE6D94-D758-56A7-91C2-434E4D04E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7819" y="4508500"/>
              <a:ext cx="103981" cy="105569"/>
            </a:xfrm>
            <a:custGeom>
              <a:avLst/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65" name="AutoShape 15">
              <a:extLst>
                <a:ext uri="{FF2B5EF4-FFF2-40B4-BE49-F238E27FC236}">
                  <a16:creationId xmlns:a16="http://schemas.microsoft.com/office/drawing/2014/main" id="{5CC62FD0-8F73-E0E0-75CB-3BBF1D9BC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7188" y="4537075"/>
              <a:ext cx="88107" cy="90488"/>
            </a:xfrm>
            <a:custGeom>
              <a:avLst/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66" name="AutoShape 16">
            <a:extLst>
              <a:ext uri="{FF2B5EF4-FFF2-40B4-BE49-F238E27FC236}">
                <a16:creationId xmlns:a16="http://schemas.microsoft.com/office/drawing/2014/main" id="{1109F6B9-1899-613B-50DA-9FE6DC98BFE1}"/>
              </a:ext>
            </a:extLst>
          </p:cNvPr>
          <p:cNvSpPr>
            <a:spLocks/>
          </p:cNvSpPr>
          <p:nvPr/>
        </p:nvSpPr>
        <p:spPr bwMode="auto">
          <a:xfrm>
            <a:off x="8134191" y="4080122"/>
            <a:ext cx="42741" cy="4332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8" y="0"/>
                  <a:pt x="0" y="4841"/>
                  <a:pt x="0" y="10800"/>
                </a:cubicBezTo>
                <a:cubicBezTo>
                  <a:pt x="0" y="16758"/>
                  <a:pt x="4838" y="21599"/>
                  <a:pt x="10800" y="21599"/>
                </a:cubicBezTo>
                <a:cubicBezTo>
                  <a:pt x="16761" y="21599"/>
                  <a:pt x="21600" y="16758"/>
                  <a:pt x="21600" y="10800"/>
                </a:cubicBezTo>
                <a:cubicBezTo>
                  <a:pt x="21600" y="4841"/>
                  <a:pt x="16761" y="0"/>
                  <a:pt x="10800" y="0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67" name="AutoShape 17">
            <a:extLst>
              <a:ext uri="{FF2B5EF4-FFF2-40B4-BE49-F238E27FC236}">
                <a16:creationId xmlns:a16="http://schemas.microsoft.com/office/drawing/2014/main" id="{453063DC-83F1-F02E-48E9-70FA0A65D7A4}"/>
              </a:ext>
            </a:extLst>
          </p:cNvPr>
          <p:cNvSpPr>
            <a:spLocks/>
          </p:cNvSpPr>
          <p:nvPr/>
        </p:nvSpPr>
        <p:spPr bwMode="auto">
          <a:xfrm>
            <a:off x="7962645" y="3898037"/>
            <a:ext cx="342508" cy="332554"/>
          </a:xfrm>
          <a:custGeom>
            <a:avLst/>
            <a:gdLst>
              <a:gd name="T0" fmla="*/ 10473 w 20946"/>
              <a:gd name="T1" fmla="*/ 10800 h 21600"/>
              <a:gd name="T2" fmla="*/ 10473 w 20946"/>
              <a:gd name="T3" fmla="*/ 10800 h 21600"/>
              <a:gd name="T4" fmla="*/ 10473 w 20946"/>
              <a:gd name="T5" fmla="*/ 10800 h 21600"/>
              <a:gd name="T6" fmla="*/ 10473 w 20946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946" h="21600">
                <a:moveTo>
                  <a:pt x="18509" y="15329"/>
                </a:moveTo>
                <a:lnTo>
                  <a:pt x="11782" y="15329"/>
                </a:lnTo>
                <a:cubicBezTo>
                  <a:pt x="10699" y="15329"/>
                  <a:pt x="9818" y="14391"/>
                  <a:pt x="9818" y="13238"/>
                </a:cubicBezTo>
                <a:cubicBezTo>
                  <a:pt x="9818" y="12086"/>
                  <a:pt x="10699" y="11148"/>
                  <a:pt x="11782" y="11148"/>
                </a:cubicBezTo>
                <a:lnTo>
                  <a:pt x="17673" y="11148"/>
                </a:lnTo>
                <a:cubicBezTo>
                  <a:pt x="18077" y="11142"/>
                  <a:pt x="18477" y="10934"/>
                  <a:pt x="18721" y="10588"/>
                </a:cubicBezTo>
                <a:cubicBezTo>
                  <a:pt x="18789" y="10491"/>
                  <a:pt x="18842" y="10381"/>
                  <a:pt x="18885" y="10267"/>
                </a:cubicBezTo>
                <a:cubicBezTo>
                  <a:pt x="18890" y="10251"/>
                  <a:pt x="18901" y="10239"/>
                  <a:pt x="18906" y="10224"/>
                </a:cubicBezTo>
                <a:cubicBezTo>
                  <a:pt x="19377" y="10880"/>
                  <a:pt x="19636" y="11686"/>
                  <a:pt x="19636" y="12541"/>
                </a:cubicBezTo>
                <a:cubicBezTo>
                  <a:pt x="19636" y="13613"/>
                  <a:pt x="19230" y="14607"/>
                  <a:pt x="18509" y="15329"/>
                </a:cubicBezTo>
                <a:moveTo>
                  <a:pt x="17673" y="17767"/>
                </a:moveTo>
                <a:cubicBezTo>
                  <a:pt x="17673" y="19114"/>
                  <a:pt x="16647" y="20206"/>
                  <a:pt x="15382" y="20206"/>
                </a:cubicBezTo>
                <a:lnTo>
                  <a:pt x="3600" y="20206"/>
                </a:lnTo>
                <a:cubicBezTo>
                  <a:pt x="2334" y="20206"/>
                  <a:pt x="1309" y="19114"/>
                  <a:pt x="1309" y="17767"/>
                </a:cubicBezTo>
                <a:lnTo>
                  <a:pt x="1309" y="6786"/>
                </a:lnTo>
                <a:cubicBezTo>
                  <a:pt x="1931" y="7334"/>
                  <a:pt x="2730" y="7664"/>
                  <a:pt x="3600" y="7664"/>
                </a:cubicBezTo>
                <a:lnTo>
                  <a:pt x="14400" y="7664"/>
                </a:lnTo>
                <a:lnTo>
                  <a:pt x="17018" y="7664"/>
                </a:lnTo>
                <a:cubicBezTo>
                  <a:pt x="17379" y="7664"/>
                  <a:pt x="17673" y="7976"/>
                  <a:pt x="17673" y="8361"/>
                </a:cubicBezTo>
                <a:lnTo>
                  <a:pt x="17673" y="9754"/>
                </a:lnTo>
                <a:lnTo>
                  <a:pt x="11782" y="9754"/>
                </a:lnTo>
                <a:cubicBezTo>
                  <a:pt x="9974" y="9754"/>
                  <a:pt x="8509" y="11314"/>
                  <a:pt x="8509" y="13238"/>
                </a:cubicBezTo>
                <a:cubicBezTo>
                  <a:pt x="8509" y="15163"/>
                  <a:pt x="9974" y="16722"/>
                  <a:pt x="11782" y="16722"/>
                </a:cubicBezTo>
                <a:lnTo>
                  <a:pt x="17673" y="16722"/>
                </a:lnTo>
                <a:cubicBezTo>
                  <a:pt x="17673" y="16722"/>
                  <a:pt x="17673" y="17767"/>
                  <a:pt x="17673" y="17767"/>
                </a:cubicBezTo>
                <a:close/>
                <a:moveTo>
                  <a:pt x="16363" y="5574"/>
                </a:moveTo>
                <a:lnTo>
                  <a:pt x="16363" y="6270"/>
                </a:lnTo>
                <a:lnTo>
                  <a:pt x="14400" y="6270"/>
                </a:lnTo>
                <a:lnTo>
                  <a:pt x="3600" y="6270"/>
                </a:lnTo>
                <a:cubicBezTo>
                  <a:pt x="3246" y="6270"/>
                  <a:pt x="2916" y="6179"/>
                  <a:pt x="2617" y="6027"/>
                </a:cubicBezTo>
                <a:lnTo>
                  <a:pt x="2617" y="5574"/>
                </a:lnTo>
                <a:cubicBezTo>
                  <a:pt x="2617" y="5574"/>
                  <a:pt x="16363" y="5574"/>
                  <a:pt x="16363" y="5574"/>
                </a:cubicBezTo>
                <a:close/>
                <a:moveTo>
                  <a:pt x="16363" y="4877"/>
                </a:moveTo>
                <a:lnTo>
                  <a:pt x="2617" y="4877"/>
                </a:lnTo>
                <a:lnTo>
                  <a:pt x="2617" y="4180"/>
                </a:lnTo>
                <a:lnTo>
                  <a:pt x="16363" y="4180"/>
                </a:lnTo>
                <a:cubicBezTo>
                  <a:pt x="16363" y="4180"/>
                  <a:pt x="16363" y="4877"/>
                  <a:pt x="16363" y="4877"/>
                </a:cubicBezTo>
                <a:close/>
                <a:moveTo>
                  <a:pt x="16363" y="3483"/>
                </a:moveTo>
                <a:lnTo>
                  <a:pt x="2617" y="3483"/>
                </a:lnTo>
                <a:lnTo>
                  <a:pt x="2617" y="2787"/>
                </a:lnTo>
                <a:lnTo>
                  <a:pt x="16363" y="2787"/>
                </a:lnTo>
                <a:cubicBezTo>
                  <a:pt x="16363" y="2787"/>
                  <a:pt x="16363" y="3483"/>
                  <a:pt x="16363" y="3483"/>
                </a:cubicBezTo>
                <a:close/>
                <a:moveTo>
                  <a:pt x="3600" y="1393"/>
                </a:moveTo>
                <a:lnTo>
                  <a:pt x="14400" y="1393"/>
                </a:lnTo>
                <a:lnTo>
                  <a:pt x="17018" y="1393"/>
                </a:lnTo>
                <a:cubicBezTo>
                  <a:pt x="17379" y="1393"/>
                  <a:pt x="17673" y="1705"/>
                  <a:pt x="17673" y="2090"/>
                </a:cubicBezTo>
                <a:lnTo>
                  <a:pt x="17673" y="3832"/>
                </a:lnTo>
                <a:lnTo>
                  <a:pt x="17673" y="4180"/>
                </a:lnTo>
                <a:lnTo>
                  <a:pt x="17673" y="6398"/>
                </a:lnTo>
                <a:cubicBezTo>
                  <a:pt x="17466" y="6321"/>
                  <a:pt x="17249" y="6270"/>
                  <a:pt x="17018" y="6270"/>
                </a:cubicBezTo>
                <a:lnTo>
                  <a:pt x="17018" y="5574"/>
                </a:lnTo>
                <a:lnTo>
                  <a:pt x="17018" y="4180"/>
                </a:lnTo>
                <a:lnTo>
                  <a:pt x="17018" y="2787"/>
                </a:lnTo>
                <a:cubicBezTo>
                  <a:pt x="17018" y="2401"/>
                  <a:pt x="16724" y="2090"/>
                  <a:pt x="16363" y="2090"/>
                </a:cubicBezTo>
                <a:lnTo>
                  <a:pt x="2617" y="2090"/>
                </a:lnTo>
                <a:cubicBezTo>
                  <a:pt x="2256" y="2090"/>
                  <a:pt x="1963" y="2401"/>
                  <a:pt x="1963" y="2787"/>
                </a:cubicBezTo>
                <a:lnTo>
                  <a:pt x="1963" y="4180"/>
                </a:lnTo>
                <a:lnTo>
                  <a:pt x="1963" y="5534"/>
                </a:lnTo>
                <a:cubicBezTo>
                  <a:pt x="1559" y="5094"/>
                  <a:pt x="1309" y="4495"/>
                  <a:pt x="1309" y="3832"/>
                </a:cubicBezTo>
                <a:cubicBezTo>
                  <a:pt x="1309" y="2485"/>
                  <a:pt x="2334" y="1393"/>
                  <a:pt x="3600" y="1393"/>
                </a:cubicBezTo>
                <a:moveTo>
                  <a:pt x="18983" y="8361"/>
                </a:moveTo>
                <a:lnTo>
                  <a:pt x="18982" y="8361"/>
                </a:lnTo>
                <a:lnTo>
                  <a:pt x="18982" y="4180"/>
                </a:lnTo>
                <a:lnTo>
                  <a:pt x="18982" y="3832"/>
                </a:lnTo>
                <a:lnTo>
                  <a:pt x="18982" y="2090"/>
                </a:lnTo>
                <a:cubicBezTo>
                  <a:pt x="18982" y="935"/>
                  <a:pt x="18102" y="0"/>
                  <a:pt x="17018" y="0"/>
                </a:cubicBezTo>
                <a:lnTo>
                  <a:pt x="14400" y="0"/>
                </a:lnTo>
                <a:lnTo>
                  <a:pt x="3600" y="0"/>
                </a:lnTo>
                <a:cubicBezTo>
                  <a:pt x="1614" y="0"/>
                  <a:pt x="0" y="1719"/>
                  <a:pt x="0" y="3832"/>
                </a:cubicBezTo>
                <a:lnTo>
                  <a:pt x="0" y="17767"/>
                </a:lnTo>
                <a:cubicBezTo>
                  <a:pt x="0" y="19880"/>
                  <a:pt x="1614" y="21600"/>
                  <a:pt x="3600" y="21600"/>
                </a:cubicBezTo>
                <a:lnTo>
                  <a:pt x="15382" y="21600"/>
                </a:lnTo>
                <a:cubicBezTo>
                  <a:pt x="17366" y="21600"/>
                  <a:pt x="18982" y="19880"/>
                  <a:pt x="18982" y="17767"/>
                </a:cubicBezTo>
                <a:lnTo>
                  <a:pt x="18982" y="16722"/>
                </a:lnTo>
                <a:lnTo>
                  <a:pt x="18983" y="16722"/>
                </a:lnTo>
                <a:cubicBezTo>
                  <a:pt x="21600" y="14631"/>
                  <a:pt x="21600" y="10452"/>
                  <a:pt x="18983" y="8361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68" name="AutoShape 18">
            <a:extLst>
              <a:ext uri="{FF2B5EF4-FFF2-40B4-BE49-F238E27FC236}">
                <a16:creationId xmlns:a16="http://schemas.microsoft.com/office/drawing/2014/main" id="{8F330698-4DC0-9049-C044-F8E92DC5BBAA}"/>
              </a:ext>
            </a:extLst>
          </p:cNvPr>
          <p:cNvSpPr>
            <a:spLocks/>
          </p:cNvSpPr>
          <p:nvPr/>
        </p:nvSpPr>
        <p:spPr bwMode="auto">
          <a:xfrm>
            <a:off x="7277631" y="3887498"/>
            <a:ext cx="342508" cy="34309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19799"/>
                </a:moveTo>
                <a:cubicBezTo>
                  <a:pt x="20249" y="20048"/>
                  <a:pt x="20048" y="20249"/>
                  <a:pt x="19799" y="20249"/>
                </a:cubicBezTo>
                <a:lnTo>
                  <a:pt x="1800" y="20249"/>
                </a:lnTo>
                <a:cubicBezTo>
                  <a:pt x="1551" y="20249"/>
                  <a:pt x="1349" y="20048"/>
                  <a:pt x="1349" y="19799"/>
                </a:cubicBezTo>
                <a:lnTo>
                  <a:pt x="1349" y="3824"/>
                </a:lnTo>
                <a:cubicBezTo>
                  <a:pt x="1349" y="3576"/>
                  <a:pt x="1551" y="3375"/>
                  <a:pt x="1800" y="3375"/>
                </a:cubicBezTo>
                <a:lnTo>
                  <a:pt x="4724" y="3375"/>
                </a:lnTo>
                <a:lnTo>
                  <a:pt x="4724" y="4725"/>
                </a:lnTo>
                <a:cubicBezTo>
                  <a:pt x="4724" y="5098"/>
                  <a:pt x="5027" y="5400"/>
                  <a:pt x="5399" y="5400"/>
                </a:cubicBezTo>
                <a:cubicBezTo>
                  <a:pt x="5772" y="5400"/>
                  <a:pt x="6074" y="5098"/>
                  <a:pt x="6074" y="4725"/>
                </a:cubicBezTo>
                <a:lnTo>
                  <a:pt x="6074" y="3375"/>
                </a:lnTo>
                <a:lnTo>
                  <a:pt x="10124" y="3375"/>
                </a:lnTo>
                <a:lnTo>
                  <a:pt x="10124" y="4725"/>
                </a:lnTo>
                <a:cubicBezTo>
                  <a:pt x="10124" y="5098"/>
                  <a:pt x="10427" y="5400"/>
                  <a:pt x="10800" y="5400"/>
                </a:cubicBezTo>
                <a:cubicBezTo>
                  <a:pt x="11172" y="5400"/>
                  <a:pt x="11474" y="5098"/>
                  <a:pt x="11474" y="4725"/>
                </a:cubicBezTo>
                <a:lnTo>
                  <a:pt x="11474" y="3375"/>
                </a:lnTo>
                <a:lnTo>
                  <a:pt x="15524" y="3375"/>
                </a:lnTo>
                <a:lnTo>
                  <a:pt x="15524" y="4725"/>
                </a:lnTo>
                <a:cubicBezTo>
                  <a:pt x="15524" y="5098"/>
                  <a:pt x="15827" y="5400"/>
                  <a:pt x="16199" y="5400"/>
                </a:cubicBezTo>
                <a:cubicBezTo>
                  <a:pt x="16572" y="5400"/>
                  <a:pt x="16874" y="5098"/>
                  <a:pt x="16874" y="4725"/>
                </a:cubicBezTo>
                <a:lnTo>
                  <a:pt x="16874" y="3375"/>
                </a:lnTo>
                <a:lnTo>
                  <a:pt x="19799" y="3375"/>
                </a:lnTo>
                <a:cubicBezTo>
                  <a:pt x="20048" y="3375"/>
                  <a:pt x="20249" y="3576"/>
                  <a:pt x="20249" y="3824"/>
                </a:cubicBezTo>
                <a:cubicBezTo>
                  <a:pt x="20249" y="3824"/>
                  <a:pt x="20249" y="19799"/>
                  <a:pt x="20249" y="19799"/>
                </a:cubicBezTo>
                <a:close/>
                <a:moveTo>
                  <a:pt x="19799" y="2025"/>
                </a:moveTo>
                <a:lnTo>
                  <a:pt x="16874" y="2025"/>
                </a:lnTo>
                <a:lnTo>
                  <a:pt x="16874" y="675"/>
                </a:lnTo>
                <a:cubicBezTo>
                  <a:pt x="16874" y="301"/>
                  <a:pt x="16572" y="0"/>
                  <a:pt x="16199" y="0"/>
                </a:cubicBezTo>
                <a:cubicBezTo>
                  <a:pt x="15827" y="0"/>
                  <a:pt x="15524" y="301"/>
                  <a:pt x="15524" y="675"/>
                </a:cubicBezTo>
                <a:lnTo>
                  <a:pt x="15524" y="2025"/>
                </a:lnTo>
                <a:lnTo>
                  <a:pt x="11474" y="2025"/>
                </a:lnTo>
                <a:lnTo>
                  <a:pt x="11474" y="675"/>
                </a:lnTo>
                <a:cubicBezTo>
                  <a:pt x="11474" y="301"/>
                  <a:pt x="11172" y="0"/>
                  <a:pt x="10800" y="0"/>
                </a:cubicBezTo>
                <a:cubicBezTo>
                  <a:pt x="10427" y="0"/>
                  <a:pt x="10124" y="301"/>
                  <a:pt x="10124" y="675"/>
                </a:cubicBezTo>
                <a:lnTo>
                  <a:pt x="10124" y="2025"/>
                </a:lnTo>
                <a:lnTo>
                  <a:pt x="6074" y="2025"/>
                </a:lnTo>
                <a:lnTo>
                  <a:pt x="6074" y="675"/>
                </a:lnTo>
                <a:cubicBezTo>
                  <a:pt x="6074" y="301"/>
                  <a:pt x="5772" y="0"/>
                  <a:pt x="5399" y="0"/>
                </a:cubicBezTo>
                <a:cubicBezTo>
                  <a:pt x="5027" y="0"/>
                  <a:pt x="4724" y="301"/>
                  <a:pt x="4724" y="675"/>
                </a:cubicBezTo>
                <a:lnTo>
                  <a:pt x="4724" y="2025"/>
                </a:lnTo>
                <a:lnTo>
                  <a:pt x="1800" y="2025"/>
                </a:lnTo>
                <a:cubicBezTo>
                  <a:pt x="805" y="2025"/>
                  <a:pt x="0" y="2830"/>
                  <a:pt x="0" y="3824"/>
                </a:cubicBezTo>
                <a:lnTo>
                  <a:pt x="0" y="19799"/>
                </a:lnTo>
                <a:cubicBezTo>
                  <a:pt x="0" y="20793"/>
                  <a:pt x="805" y="21599"/>
                  <a:pt x="1800" y="21599"/>
                </a:cubicBezTo>
                <a:lnTo>
                  <a:pt x="19799" y="21599"/>
                </a:lnTo>
                <a:cubicBezTo>
                  <a:pt x="20794" y="21599"/>
                  <a:pt x="21600" y="20793"/>
                  <a:pt x="21600" y="19799"/>
                </a:cubicBezTo>
                <a:lnTo>
                  <a:pt x="21600" y="3824"/>
                </a:lnTo>
                <a:cubicBezTo>
                  <a:pt x="21600" y="2830"/>
                  <a:pt x="20794" y="2025"/>
                  <a:pt x="19799" y="2025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69" name="AutoShape 19">
            <a:extLst>
              <a:ext uri="{FF2B5EF4-FFF2-40B4-BE49-F238E27FC236}">
                <a16:creationId xmlns:a16="http://schemas.microsoft.com/office/drawing/2014/main" id="{FCD8A800-9FB7-22A6-AE2D-287E13EBA820}"/>
              </a:ext>
            </a:extLst>
          </p:cNvPr>
          <p:cNvSpPr>
            <a:spLocks/>
          </p:cNvSpPr>
          <p:nvPr/>
        </p:nvSpPr>
        <p:spPr bwMode="auto">
          <a:xfrm>
            <a:off x="7352572" y="4016304"/>
            <a:ext cx="42741" cy="3220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21600" y="21599"/>
                </a:lnTo>
                <a:lnTo>
                  <a:pt x="21600" y="0"/>
                </a:lnTo>
                <a:lnTo>
                  <a:pt x="0" y="0"/>
                </a:lnTo>
                <a:cubicBezTo>
                  <a:pt x="0" y="0"/>
                  <a:pt x="0" y="21599"/>
                  <a:pt x="0" y="2159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70" name="AutoShape 20">
            <a:extLst>
              <a:ext uri="{FF2B5EF4-FFF2-40B4-BE49-F238E27FC236}">
                <a16:creationId xmlns:a16="http://schemas.microsoft.com/office/drawing/2014/main" id="{7F8FEDE8-9D98-BE5F-3BE5-F37A17A33420}"/>
              </a:ext>
            </a:extLst>
          </p:cNvPr>
          <p:cNvSpPr>
            <a:spLocks/>
          </p:cNvSpPr>
          <p:nvPr/>
        </p:nvSpPr>
        <p:spPr bwMode="auto">
          <a:xfrm>
            <a:off x="7352572" y="4069584"/>
            <a:ext cx="42741" cy="322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21600" y="21599"/>
                </a:lnTo>
                <a:lnTo>
                  <a:pt x="21600" y="0"/>
                </a:lnTo>
                <a:lnTo>
                  <a:pt x="0" y="0"/>
                </a:lnTo>
                <a:cubicBezTo>
                  <a:pt x="0" y="0"/>
                  <a:pt x="0" y="21599"/>
                  <a:pt x="0" y="2159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71" name="AutoShape 21">
            <a:extLst>
              <a:ext uri="{FF2B5EF4-FFF2-40B4-BE49-F238E27FC236}">
                <a16:creationId xmlns:a16="http://schemas.microsoft.com/office/drawing/2014/main" id="{A158B69E-56E3-D9AA-5E83-CC5E55C970C3}"/>
              </a:ext>
            </a:extLst>
          </p:cNvPr>
          <p:cNvSpPr>
            <a:spLocks/>
          </p:cNvSpPr>
          <p:nvPr/>
        </p:nvSpPr>
        <p:spPr bwMode="auto">
          <a:xfrm>
            <a:off x="7352572" y="4123449"/>
            <a:ext cx="42741" cy="3161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21600" y="21599"/>
                </a:lnTo>
                <a:lnTo>
                  <a:pt x="21600" y="0"/>
                </a:lnTo>
                <a:lnTo>
                  <a:pt x="0" y="0"/>
                </a:lnTo>
                <a:cubicBezTo>
                  <a:pt x="0" y="0"/>
                  <a:pt x="0" y="21599"/>
                  <a:pt x="0" y="2159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72" name="AutoShape 22">
            <a:extLst>
              <a:ext uri="{FF2B5EF4-FFF2-40B4-BE49-F238E27FC236}">
                <a16:creationId xmlns:a16="http://schemas.microsoft.com/office/drawing/2014/main" id="{C69AB350-E0BE-7F7B-3074-E5F09EAFC848}"/>
              </a:ext>
            </a:extLst>
          </p:cNvPr>
          <p:cNvSpPr>
            <a:spLocks/>
          </p:cNvSpPr>
          <p:nvPr/>
        </p:nvSpPr>
        <p:spPr bwMode="auto">
          <a:xfrm>
            <a:off x="7427514" y="4123449"/>
            <a:ext cx="42741" cy="3161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21600" y="21599"/>
                </a:lnTo>
                <a:lnTo>
                  <a:pt x="21600" y="0"/>
                </a:lnTo>
                <a:lnTo>
                  <a:pt x="0" y="0"/>
                </a:lnTo>
                <a:cubicBezTo>
                  <a:pt x="0" y="0"/>
                  <a:pt x="0" y="21599"/>
                  <a:pt x="0" y="2159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73" name="AutoShape 23">
            <a:extLst>
              <a:ext uri="{FF2B5EF4-FFF2-40B4-BE49-F238E27FC236}">
                <a16:creationId xmlns:a16="http://schemas.microsoft.com/office/drawing/2014/main" id="{B2FD0236-4B9C-47FB-21A3-D3E809B74CE8}"/>
              </a:ext>
            </a:extLst>
          </p:cNvPr>
          <p:cNvSpPr>
            <a:spLocks/>
          </p:cNvSpPr>
          <p:nvPr/>
        </p:nvSpPr>
        <p:spPr bwMode="auto">
          <a:xfrm>
            <a:off x="7427514" y="4069584"/>
            <a:ext cx="42741" cy="322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21600" y="21599"/>
                </a:lnTo>
                <a:lnTo>
                  <a:pt x="21600" y="0"/>
                </a:lnTo>
                <a:lnTo>
                  <a:pt x="0" y="0"/>
                </a:lnTo>
                <a:cubicBezTo>
                  <a:pt x="0" y="0"/>
                  <a:pt x="0" y="21599"/>
                  <a:pt x="0" y="2159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74" name="AutoShape 24">
            <a:extLst>
              <a:ext uri="{FF2B5EF4-FFF2-40B4-BE49-F238E27FC236}">
                <a16:creationId xmlns:a16="http://schemas.microsoft.com/office/drawing/2014/main" id="{F2D69B16-588E-9472-5D05-9E4DC260814C}"/>
              </a:ext>
            </a:extLst>
          </p:cNvPr>
          <p:cNvSpPr>
            <a:spLocks/>
          </p:cNvSpPr>
          <p:nvPr/>
        </p:nvSpPr>
        <p:spPr bwMode="auto">
          <a:xfrm>
            <a:off x="7427514" y="4016304"/>
            <a:ext cx="42741" cy="3220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21600" y="21599"/>
                </a:lnTo>
                <a:lnTo>
                  <a:pt x="21600" y="0"/>
                </a:lnTo>
                <a:lnTo>
                  <a:pt x="0" y="0"/>
                </a:lnTo>
                <a:cubicBezTo>
                  <a:pt x="0" y="0"/>
                  <a:pt x="0" y="21599"/>
                  <a:pt x="0" y="2159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75" name="AutoShape 25">
            <a:extLst>
              <a:ext uri="{FF2B5EF4-FFF2-40B4-BE49-F238E27FC236}">
                <a16:creationId xmlns:a16="http://schemas.microsoft.com/office/drawing/2014/main" id="{0D819B0E-5045-45D2-C4F9-C7BD0A903BA6}"/>
              </a:ext>
            </a:extLst>
          </p:cNvPr>
          <p:cNvSpPr>
            <a:spLocks/>
          </p:cNvSpPr>
          <p:nvPr/>
        </p:nvSpPr>
        <p:spPr bwMode="auto">
          <a:xfrm>
            <a:off x="7502456" y="4123449"/>
            <a:ext cx="42741" cy="3161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21600" y="21599"/>
                </a:lnTo>
                <a:lnTo>
                  <a:pt x="21600" y="0"/>
                </a:lnTo>
                <a:lnTo>
                  <a:pt x="0" y="0"/>
                </a:lnTo>
                <a:cubicBezTo>
                  <a:pt x="0" y="0"/>
                  <a:pt x="0" y="21599"/>
                  <a:pt x="0" y="2159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76" name="AutoShape 26">
            <a:extLst>
              <a:ext uri="{FF2B5EF4-FFF2-40B4-BE49-F238E27FC236}">
                <a16:creationId xmlns:a16="http://schemas.microsoft.com/office/drawing/2014/main" id="{FB5D997B-9809-120E-9B43-EED92E2C5DA3}"/>
              </a:ext>
            </a:extLst>
          </p:cNvPr>
          <p:cNvSpPr>
            <a:spLocks/>
          </p:cNvSpPr>
          <p:nvPr/>
        </p:nvSpPr>
        <p:spPr bwMode="auto">
          <a:xfrm>
            <a:off x="7502456" y="4069584"/>
            <a:ext cx="42741" cy="322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21600" y="21599"/>
                </a:lnTo>
                <a:lnTo>
                  <a:pt x="21600" y="0"/>
                </a:lnTo>
                <a:lnTo>
                  <a:pt x="0" y="0"/>
                </a:lnTo>
                <a:cubicBezTo>
                  <a:pt x="0" y="0"/>
                  <a:pt x="0" y="21599"/>
                  <a:pt x="0" y="2159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77" name="AutoShape 27">
            <a:extLst>
              <a:ext uri="{FF2B5EF4-FFF2-40B4-BE49-F238E27FC236}">
                <a16:creationId xmlns:a16="http://schemas.microsoft.com/office/drawing/2014/main" id="{FC97B1A8-7CAF-8B86-A0BD-CA4090E66AAF}"/>
              </a:ext>
            </a:extLst>
          </p:cNvPr>
          <p:cNvSpPr>
            <a:spLocks/>
          </p:cNvSpPr>
          <p:nvPr/>
        </p:nvSpPr>
        <p:spPr bwMode="auto">
          <a:xfrm>
            <a:off x="7502456" y="4016304"/>
            <a:ext cx="42741" cy="3220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21600" y="21599"/>
                </a:lnTo>
                <a:lnTo>
                  <a:pt x="21600" y="0"/>
                </a:lnTo>
                <a:lnTo>
                  <a:pt x="0" y="0"/>
                </a:lnTo>
                <a:cubicBezTo>
                  <a:pt x="0" y="0"/>
                  <a:pt x="0" y="21599"/>
                  <a:pt x="0" y="2159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78" name="AutoShape 28">
            <a:extLst>
              <a:ext uri="{FF2B5EF4-FFF2-40B4-BE49-F238E27FC236}">
                <a16:creationId xmlns:a16="http://schemas.microsoft.com/office/drawing/2014/main" id="{94D5E26F-E81D-C155-39EC-4459C9CB811B}"/>
              </a:ext>
            </a:extLst>
          </p:cNvPr>
          <p:cNvSpPr>
            <a:spLocks/>
          </p:cNvSpPr>
          <p:nvPr/>
        </p:nvSpPr>
        <p:spPr bwMode="auto">
          <a:xfrm>
            <a:off x="6592031" y="3887498"/>
            <a:ext cx="343093" cy="34309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9450"/>
                </a:moveTo>
                <a:cubicBezTo>
                  <a:pt x="20249" y="9823"/>
                  <a:pt x="19947" y="10124"/>
                  <a:pt x="19575" y="10124"/>
                </a:cubicBezTo>
                <a:lnTo>
                  <a:pt x="18324" y="10124"/>
                </a:lnTo>
                <a:lnTo>
                  <a:pt x="15624" y="5400"/>
                </a:lnTo>
                <a:lnTo>
                  <a:pt x="17549" y="5400"/>
                </a:lnTo>
                <a:cubicBezTo>
                  <a:pt x="17762" y="5400"/>
                  <a:pt x="17962" y="5500"/>
                  <a:pt x="18089" y="5670"/>
                </a:cubicBezTo>
                <a:lnTo>
                  <a:pt x="20114" y="8370"/>
                </a:lnTo>
                <a:cubicBezTo>
                  <a:pt x="20202" y="8486"/>
                  <a:pt x="20249" y="8628"/>
                  <a:pt x="20249" y="8774"/>
                </a:cubicBezTo>
                <a:cubicBezTo>
                  <a:pt x="20249" y="8774"/>
                  <a:pt x="20249" y="9450"/>
                  <a:pt x="20249" y="9450"/>
                </a:cubicBezTo>
                <a:close/>
                <a:moveTo>
                  <a:pt x="18224" y="20249"/>
                </a:moveTo>
                <a:lnTo>
                  <a:pt x="14174" y="20249"/>
                </a:lnTo>
                <a:lnTo>
                  <a:pt x="14174" y="13500"/>
                </a:lnTo>
                <a:cubicBezTo>
                  <a:pt x="14174" y="13126"/>
                  <a:pt x="13872" y="12825"/>
                  <a:pt x="13499" y="12825"/>
                </a:cubicBezTo>
                <a:lnTo>
                  <a:pt x="8437" y="12825"/>
                </a:lnTo>
                <a:cubicBezTo>
                  <a:pt x="8064" y="12825"/>
                  <a:pt x="7762" y="13126"/>
                  <a:pt x="7762" y="13500"/>
                </a:cubicBezTo>
                <a:lnTo>
                  <a:pt x="7762" y="20249"/>
                </a:lnTo>
                <a:lnTo>
                  <a:pt x="3374" y="20249"/>
                </a:lnTo>
                <a:lnTo>
                  <a:pt x="3374" y="11475"/>
                </a:lnTo>
                <a:lnTo>
                  <a:pt x="18224" y="11475"/>
                </a:lnTo>
                <a:cubicBezTo>
                  <a:pt x="18224" y="11475"/>
                  <a:pt x="18224" y="20249"/>
                  <a:pt x="18224" y="20249"/>
                </a:cubicBezTo>
                <a:close/>
                <a:moveTo>
                  <a:pt x="13499" y="20249"/>
                </a:moveTo>
                <a:lnTo>
                  <a:pt x="8437" y="20249"/>
                </a:lnTo>
                <a:lnTo>
                  <a:pt x="8437" y="13500"/>
                </a:lnTo>
                <a:lnTo>
                  <a:pt x="13499" y="13500"/>
                </a:lnTo>
                <a:cubicBezTo>
                  <a:pt x="13499" y="13500"/>
                  <a:pt x="13499" y="20249"/>
                  <a:pt x="13499" y="20249"/>
                </a:cubicBezTo>
                <a:close/>
                <a:moveTo>
                  <a:pt x="1349" y="9450"/>
                </a:moveTo>
                <a:lnTo>
                  <a:pt x="1349" y="8774"/>
                </a:lnTo>
                <a:cubicBezTo>
                  <a:pt x="1349" y="8628"/>
                  <a:pt x="1397" y="8486"/>
                  <a:pt x="1485" y="8370"/>
                </a:cubicBezTo>
                <a:lnTo>
                  <a:pt x="3510" y="5670"/>
                </a:lnTo>
                <a:cubicBezTo>
                  <a:pt x="3637" y="5500"/>
                  <a:pt x="3837" y="5400"/>
                  <a:pt x="4049" y="5400"/>
                </a:cubicBezTo>
                <a:lnTo>
                  <a:pt x="5975" y="5400"/>
                </a:lnTo>
                <a:lnTo>
                  <a:pt x="3275" y="10124"/>
                </a:lnTo>
                <a:lnTo>
                  <a:pt x="2024" y="10124"/>
                </a:lnTo>
                <a:cubicBezTo>
                  <a:pt x="1652" y="10124"/>
                  <a:pt x="1349" y="9823"/>
                  <a:pt x="1349" y="9450"/>
                </a:cubicBezTo>
                <a:moveTo>
                  <a:pt x="13369" y="5400"/>
                </a:moveTo>
                <a:lnTo>
                  <a:pt x="14846" y="5400"/>
                </a:lnTo>
                <a:lnTo>
                  <a:pt x="17546" y="10124"/>
                </a:lnTo>
                <a:lnTo>
                  <a:pt x="14719" y="10124"/>
                </a:lnTo>
                <a:cubicBezTo>
                  <a:pt x="14719" y="10124"/>
                  <a:pt x="13369" y="5400"/>
                  <a:pt x="13369" y="5400"/>
                </a:cubicBezTo>
                <a:close/>
                <a:moveTo>
                  <a:pt x="11137" y="5400"/>
                </a:moveTo>
                <a:lnTo>
                  <a:pt x="12666" y="5400"/>
                </a:lnTo>
                <a:lnTo>
                  <a:pt x="14016" y="10124"/>
                </a:lnTo>
                <a:lnTo>
                  <a:pt x="11137" y="10124"/>
                </a:lnTo>
                <a:cubicBezTo>
                  <a:pt x="11137" y="10124"/>
                  <a:pt x="11137" y="5400"/>
                  <a:pt x="11137" y="5400"/>
                </a:cubicBezTo>
                <a:close/>
                <a:moveTo>
                  <a:pt x="8932" y="5400"/>
                </a:moveTo>
                <a:lnTo>
                  <a:pt x="10462" y="5400"/>
                </a:lnTo>
                <a:lnTo>
                  <a:pt x="10462" y="10124"/>
                </a:lnTo>
                <a:lnTo>
                  <a:pt x="7582" y="10124"/>
                </a:lnTo>
                <a:cubicBezTo>
                  <a:pt x="7582" y="10124"/>
                  <a:pt x="8932" y="5400"/>
                  <a:pt x="8932" y="5400"/>
                </a:cubicBezTo>
                <a:close/>
                <a:moveTo>
                  <a:pt x="6880" y="10124"/>
                </a:moveTo>
                <a:lnTo>
                  <a:pt x="4052" y="10124"/>
                </a:lnTo>
                <a:lnTo>
                  <a:pt x="6752" y="5400"/>
                </a:lnTo>
                <a:lnTo>
                  <a:pt x="8230" y="5400"/>
                </a:lnTo>
                <a:cubicBezTo>
                  <a:pt x="8230" y="5400"/>
                  <a:pt x="6880" y="10124"/>
                  <a:pt x="6880" y="10124"/>
                </a:cubicBezTo>
                <a:close/>
                <a:moveTo>
                  <a:pt x="17549" y="1350"/>
                </a:moveTo>
                <a:lnTo>
                  <a:pt x="17549" y="4050"/>
                </a:lnTo>
                <a:lnTo>
                  <a:pt x="4049" y="4050"/>
                </a:lnTo>
                <a:lnTo>
                  <a:pt x="4049" y="1350"/>
                </a:lnTo>
                <a:cubicBezTo>
                  <a:pt x="4049" y="1350"/>
                  <a:pt x="17549" y="1350"/>
                  <a:pt x="17549" y="1350"/>
                </a:cubicBezTo>
                <a:close/>
                <a:moveTo>
                  <a:pt x="21194" y="7560"/>
                </a:moveTo>
                <a:lnTo>
                  <a:pt x="19170" y="4861"/>
                </a:lnTo>
                <a:cubicBezTo>
                  <a:pt x="19091" y="4755"/>
                  <a:pt x="18997" y="4663"/>
                  <a:pt x="18899" y="4576"/>
                </a:cubicBezTo>
                <a:lnTo>
                  <a:pt x="18899" y="1350"/>
                </a:lnTo>
                <a:cubicBezTo>
                  <a:pt x="18899" y="605"/>
                  <a:pt x="18295" y="0"/>
                  <a:pt x="17549" y="0"/>
                </a:cubicBezTo>
                <a:lnTo>
                  <a:pt x="4049" y="0"/>
                </a:lnTo>
                <a:cubicBezTo>
                  <a:pt x="3304" y="0"/>
                  <a:pt x="2699" y="605"/>
                  <a:pt x="2699" y="1350"/>
                </a:cubicBezTo>
                <a:lnTo>
                  <a:pt x="2699" y="4576"/>
                </a:lnTo>
                <a:cubicBezTo>
                  <a:pt x="2602" y="4663"/>
                  <a:pt x="2508" y="4754"/>
                  <a:pt x="2430" y="4860"/>
                </a:cubicBezTo>
                <a:lnTo>
                  <a:pt x="406" y="7559"/>
                </a:lnTo>
                <a:cubicBezTo>
                  <a:pt x="143" y="7907"/>
                  <a:pt x="0" y="8338"/>
                  <a:pt x="0" y="8774"/>
                </a:cubicBezTo>
                <a:lnTo>
                  <a:pt x="0" y="9450"/>
                </a:lnTo>
                <a:cubicBezTo>
                  <a:pt x="0" y="10566"/>
                  <a:pt x="908" y="11475"/>
                  <a:pt x="2024" y="11475"/>
                </a:cubicBezTo>
                <a:lnTo>
                  <a:pt x="2024" y="20249"/>
                </a:lnTo>
                <a:cubicBezTo>
                  <a:pt x="2024" y="20994"/>
                  <a:pt x="2629" y="21599"/>
                  <a:pt x="3374" y="21599"/>
                </a:cubicBezTo>
                <a:lnTo>
                  <a:pt x="18224" y="21599"/>
                </a:lnTo>
                <a:cubicBezTo>
                  <a:pt x="18970" y="21599"/>
                  <a:pt x="19575" y="20994"/>
                  <a:pt x="19575" y="20249"/>
                </a:cubicBezTo>
                <a:lnTo>
                  <a:pt x="19575" y="11475"/>
                </a:lnTo>
                <a:cubicBezTo>
                  <a:pt x="20691" y="11475"/>
                  <a:pt x="21600" y="10566"/>
                  <a:pt x="21600" y="9450"/>
                </a:cubicBezTo>
                <a:lnTo>
                  <a:pt x="21600" y="8774"/>
                </a:lnTo>
                <a:cubicBezTo>
                  <a:pt x="21600" y="8338"/>
                  <a:pt x="21456" y="7907"/>
                  <a:pt x="21194" y="7560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79" name="AutoShape 29">
            <a:extLst>
              <a:ext uri="{FF2B5EF4-FFF2-40B4-BE49-F238E27FC236}">
                <a16:creationId xmlns:a16="http://schemas.microsoft.com/office/drawing/2014/main" id="{DAB76742-1DA2-A5C3-D663-320D66B93E8D}"/>
              </a:ext>
            </a:extLst>
          </p:cNvPr>
          <p:cNvSpPr>
            <a:spLocks/>
          </p:cNvSpPr>
          <p:nvPr/>
        </p:nvSpPr>
        <p:spPr bwMode="auto">
          <a:xfrm>
            <a:off x="10018273" y="3213022"/>
            <a:ext cx="342508" cy="310306"/>
          </a:xfrm>
          <a:custGeom>
            <a:avLst/>
            <a:gdLst>
              <a:gd name="T0" fmla="+- 0 10736 439"/>
              <a:gd name="T1" fmla="*/ T0 w 20595"/>
              <a:gd name="T2" fmla="+- 0 10869 621"/>
              <a:gd name="T3" fmla="*/ 10869 h 20497"/>
              <a:gd name="T4" fmla="+- 0 10736 439"/>
              <a:gd name="T5" fmla="*/ T4 w 20595"/>
              <a:gd name="T6" fmla="+- 0 10869 621"/>
              <a:gd name="T7" fmla="*/ 10869 h 20497"/>
              <a:gd name="T8" fmla="+- 0 10736 439"/>
              <a:gd name="T9" fmla="*/ T8 w 20595"/>
              <a:gd name="T10" fmla="+- 0 10869 621"/>
              <a:gd name="T11" fmla="*/ 10869 h 20497"/>
              <a:gd name="T12" fmla="+- 0 10736 439"/>
              <a:gd name="T13" fmla="*/ T12 w 20595"/>
              <a:gd name="T14" fmla="+- 0 10869 621"/>
              <a:gd name="T15" fmla="*/ 10869 h 2049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0595" h="20497">
                <a:moveTo>
                  <a:pt x="18898" y="1863"/>
                </a:moveTo>
                <a:cubicBezTo>
                  <a:pt x="16636" y="-621"/>
                  <a:pt x="12968" y="-621"/>
                  <a:pt x="10707" y="1863"/>
                </a:cubicBezTo>
                <a:lnTo>
                  <a:pt x="1317" y="12053"/>
                </a:lnTo>
                <a:cubicBezTo>
                  <a:pt x="-439" y="13982"/>
                  <a:pt x="-439" y="17121"/>
                  <a:pt x="1317" y="19050"/>
                </a:cubicBezTo>
                <a:cubicBezTo>
                  <a:pt x="3073" y="20979"/>
                  <a:pt x="5931" y="20979"/>
                  <a:pt x="7687" y="19050"/>
                </a:cubicBezTo>
                <a:lnTo>
                  <a:pt x="17078" y="8860"/>
                </a:lnTo>
                <a:cubicBezTo>
                  <a:pt x="18335" y="7479"/>
                  <a:pt x="18335" y="5242"/>
                  <a:pt x="17078" y="3862"/>
                </a:cubicBezTo>
                <a:cubicBezTo>
                  <a:pt x="15821" y="2482"/>
                  <a:pt x="13783" y="2482"/>
                  <a:pt x="12527" y="3862"/>
                </a:cubicBezTo>
                <a:lnTo>
                  <a:pt x="5467" y="11614"/>
                </a:lnTo>
                <a:cubicBezTo>
                  <a:pt x="5216" y="11891"/>
                  <a:pt x="5216" y="12337"/>
                  <a:pt x="5467" y="12614"/>
                </a:cubicBezTo>
                <a:cubicBezTo>
                  <a:pt x="5719" y="12890"/>
                  <a:pt x="6126" y="12890"/>
                  <a:pt x="6378" y="12614"/>
                </a:cubicBezTo>
                <a:lnTo>
                  <a:pt x="13437" y="4861"/>
                </a:lnTo>
                <a:cubicBezTo>
                  <a:pt x="14190" y="4035"/>
                  <a:pt x="15414" y="4035"/>
                  <a:pt x="16167" y="4861"/>
                </a:cubicBezTo>
                <a:cubicBezTo>
                  <a:pt x="16920" y="5688"/>
                  <a:pt x="16920" y="7034"/>
                  <a:pt x="16167" y="7860"/>
                </a:cubicBezTo>
                <a:lnTo>
                  <a:pt x="6777" y="18050"/>
                </a:lnTo>
                <a:cubicBezTo>
                  <a:pt x="5520" y="19430"/>
                  <a:pt x="3484" y="19430"/>
                  <a:pt x="2227" y="18050"/>
                </a:cubicBezTo>
                <a:cubicBezTo>
                  <a:pt x="970" y="16670"/>
                  <a:pt x="970" y="14433"/>
                  <a:pt x="2227" y="13053"/>
                </a:cubicBezTo>
                <a:lnTo>
                  <a:pt x="11525" y="2963"/>
                </a:lnTo>
                <a:cubicBezTo>
                  <a:pt x="13285" y="1030"/>
                  <a:pt x="16139" y="1030"/>
                  <a:pt x="17896" y="2963"/>
                </a:cubicBezTo>
                <a:cubicBezTo>
                  <a:pt x="19657" y="4896"/>
                  <a:pt x="19657" y="8027"/>
                  <a:pt x="17897" y="9959"/>
                </a:cubicBezTo>
                <a:lnTo>
                  <a:pt x="10929" y="17611"/>
                </a:lnTo>
                <a:cubicBezTo>
                  <a:pt x="10677" y="17888"/>
                  <a:pt x="10677" y="18334"/>
                  <a:pt x="10929" y="18610"/>
                </a:cubicBezTo>
                <a:cubicBezTo>
                  <a:pt x="11181" y="18887"/>
                  <a:pt x="11588" y="18887"/>
                  <a:pt x="11839" y="18610"/>
                </a:cubicBezTo>
                <a:lnTo>
                  <a:pt x="18898" y="10859"/>
                </a:lnTo>
                <a:cubicBezTo>
                  <a:pt x="21160" y="8375"/>
                  <a:pt x="21160" y="4347"/>
                  <a:pt x="18898" y="1863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B4FA26B-82B2-AACE-B8C7-A089B31151CA}"/>
              </a:ext>
            </a:extLst>
          </p:cNvPr>
          <p:cNvGrpSpPr/>
          <p:nvPr/>
        </p:nvGrpSpPr>
        <p:grpSpPr>
          <a:xfrm>
            <a:off x="9386538" y="3201899"/>
            <a:ext cx="235950" cy="343093"/>
            <a:chOff x="10146507" y="3505994"/>
            <a:chExt cx="319881" cy="465138"/>
          </a:xfrm>
          <a:solidFill>
            <a:srgbClr val="FF0000"/>
          </a:solidFill>
        </p:grpSpPr>
        <p:sp>
          <p:nvSpPr>
            <p:cNvPr id="81" name="AutoShape 30">
              <a:extLst>
                <a:ext uri="{FF2B5EF4-FFF2-40B4-BE49-F238E27FC236}">
                  <a16:creationId xmlns:a16="http://schemas.microsoft.com/office/drawing/2014/main" id="{4858E810-1B04-C573-AB6D-B2D38BA9F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82" name="AutoShape 31">
              <a:extLst>
                <a:ext uri="{FF2B5EF4-FFF2-40B4-BE49-F238E27FC236}">
                  <a16:creationId xmlns:a16="http://schemas.microsoft.com/office/drawing/2014/main" id="{DE3FA5D7-84CA-6259-E089-885938A65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1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83" name="AutoShape 32">
            <a:extLst>
              <a:ext uri="{FF2B5EF4-FFF2-40B4-BE49-F238E27FC236}">
                <a16:creationId xmlns:a16="http://schemas.microsoft.com/office/drawing/2014/main" id="{F9707EF1-33F7-01AF-CCD2-662F3387696D}"/>
              </a:ext>
            </a:extLst>
          </p:cNvPr>
          <p:cNvSpPr>
            <a:spLocks/>
          </p:cNvSpPr>
          <p:nvPr/>
        </p:nvSpPr>
        <p:spPr bwMode="auto">
          <a:xfrm>
            <a:off x="8648245" y="3223561"/>
            <a:ext cx="342508" cy="299767"/>
          </a:xfrm>
          <a:custGeom>
            <a:avLst/>
            <a:gdLst>
              <a:gd name="T0" fmla="+- 0 10800 108"/>
              <a:gd name="T1" fmla="*/ T0 w 21384"/>
              <a:gd name="T2" fmla="*/ 10800 h 21600"/>
              <a:gd name="T3" fmla="+- 0 10800 108"/>
              <a:gd name="T4" fmla="*/ T3 w 21384"/>
              <a:gd name="T5" fmla="*/ 10800 h 21600"/>
              <a:gd name="T6" fmla="+- 0 10800 108"/>
              <a:gd name="T7" fmla="*/ T6 w 21384"/>
              <a:gd name="T8" fmla="*/ 10800 h 21600"/>
              <a:gd name="T9" fmla="+- 0 10800 108"/>
              <a:gd name="T10" fmla="*/ T9 w 21384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84" h="21600">
                <a:moveTo>
                  <a:pt x="18710" y="9257"/>
                </a:moveTo>
                <a:lnTo>
                  <a:pt x="16706" y="7714"/>
                </a:lnTo>
                <a:lnTo>
                  <a:pt x="16706" y="20057"/>
                </a:lnTo>
                <a:lnTo>
                  <a:pt x="4677" y="20057"/>
                </a:lnTo>
                <a:lnTo>
                  <a:pt x="4677" y="7714"/>
                </a:lnTo>
                <a:lnTo>
                  <a:pt x="2673" y="9257"/>
                </a:lnTo>
                <a:lnTo>
                  <a:pt x="1336" y="4628"/>
                </a:lnTo>
                <a:lnTo>
                  <a:pt x="4677" y="1542"/>
                </a:lnTo>
                <a:lnTo>
                  <a:pt x="7468" y="1542"/>
                </a:lnTo>
                <a:cubicBezTo>
                  <a:pt x="7841" y="2871"/>
                  <a:pt x="9136" y="3857"/>
                  <a:pt x="10691" y="3857"/>
                </a:cubicBezTo>
                <a:cubicBezTo>
                  <a:pt x="12247" y="3857"/>
                  <a:pt x="13542" y="2871"/>
                  <a:pt x="13915" y="1542"/>
                </a:cubicBezTo>
                <a:lnTo>
                  <a:pt x="16706" y="1542"/>
                </a:lnTo>
                <a:lnTo>
                  <a:pt x="20047" y="4628"/>
                </a:lnTo>
                <a:cubicBezTo>
                  <a:pt x="20047" y="4628"/>
                  <a:pt x="18710" y="9257"/>
                  <a:pt x="18710" y="9257"/>
                </a:cubicBezTo>
                <a:close/>
                <a:moveTo>
                  <a:pt x="13200" y="1542"/>
                </a:moveTo>
                <a:cubicBezTo>
                  <a:pt x="12831" y="2438"/>
                  <a:pt x="11852" y="3085"/>
                  <a:pt x="10691" y="3085"/>
                </a:cubicBezTo>
                <a:cubicBezTo>
                  <a:pt x="9531" y="3085"/>
                  <a:pt x="8552" y="2438"/>
                  <a:pt x="8183" y="1542"/>
                </a:cubicBezTo>
                <a:cubicBezTo>
                  <a:pt x="8183" y="1542"/>
                  <a:pt x="13200" y="1542"/>
                  <a:pt x="13200" y="1542"/>
                </a:cubicBezTo>
                <a:close/>
                <a:moveTo>
                  <a:pt x="20882" y="3423"/>
                </a:moveTo>
                <a:lnTo>
                  <a:pt x="17541" y="338"/>
                </a:lnTo>
                <a:cubicBezTo>
                  <a:pt x="17303" y="119"/>
                  <a:pt x="17009" y="0"/>
                  <a:pt x="16706" y="0"/>
                </a:cubicBezTo>
                <a:lnTo>
                  <a:pt x="4677" y="0"/>
                </a:lnTo>
                <a:cubicBezTo>
                  <a:pt x="4374" y="0"/>
                  <a:pt x="4080" y="119"/>
                  <a:pt x="3842" y="338"/>
                </a:cubicBezTo>
                <a:lnTo>
                  <a:pt x="501" y="3423"/>
                </a:lnTo>
                <a:cubicBezTo>
                  <a:pt x="64" y="3827"/>
                  <a:pt x="-108" y="4503"/>
                  <a:pt x="68" y="5116"/>
                </a:cubicBezTo>
                <a:lnTo>
                  <a:pt x="1405" y="9745"/>
                </a:lnTo>
                <a:cubicBezTo>
                  <a:pt x="1537" y="10201"/>
                  <a:pt x="1845" y="10560"/>
                  <a:pt x="2239" y="10716"/>
                </a:cubicBezTo>
                <a:cubicBezTo>
                  <a:pt x="2380" y="10772"/>
                  <a:pt x="2527" y="10800"/>
                  <a:pt x="2673" y="10800"/>
                </a:cubicBezTo>
                <a:cubicBezTo>
                  <a:pt x="2905" y="10800"/>
                  <a:pt x="3136" y="10729"/>
                  <a:pt x="3341" y="10593"/>
                </a:cubicBezTo>
                <a:lnTo>
                  <a:pt x="3341" y="20057"/>
                </a:lnTo>
                <a:cubicBezTo>
                  <a:pt x="3341" y="20908"/>
                  <a:pt x="3940" y="21600"/>
                  <a:pt x="4677" y="21600"/>
                </a:cubicBezTo>
                <a:lnTo>
                  <a:pt x="16706" y="21600"/>
                </a:lnTo>
                <a:cubicBezTo>
                  <a:pt x="17443" y="21600"/>
                  <a:pt x="18042" y="20908"/>
                  <a:pt x="18042" y="20057"/>
                </a:cubicBezTo>
                <a:lnTo>
                  <a:pt x="18042" y="10593"/>
                </a:lnTo>
                <a:cubicBezTo>
                  <a:pt x="18247" y="10729"/>
                  <a:pt x="18478" y="10800"/>
                  <a:pt x="18710" y="10800"/>
                </a:cubicBezTo>
                <a:cubicBezTo>
                  <a:pt x="18856" y="10800"/>
                  <a:pt x="19002" y="10772"/>
                  <a:pt x="19144" y="10716"/>
                </a:cubicBezTo>
                <a:cubicBezTo>
                  <a:pt x="19538" y="10560"/>
                  <a:pt x="19846" y="10201"/>
                  <a:pt x="19978" y="9745"/>
                </a:cubicBezTo>
                <a:lnTo>
                  <a:pt x="21315" y="5116"/>
                </a:lnTo>
                <a:cubicBezTo>
                  <a:pt x="21491" y="4503"/>
                  <a:pt x="21319" y="3827"/>
                  <a:pt x="20882" y="3423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2CDECAF-CC30-D996-8F2B-18F2627C22B5}"/>
              </a:ext>
            </a:extLst>
          </p:cNvPr>
          <p:cNvGrpSpPr/>
          <p:nvPr/>
        </p:nvGrpSpPr>
        <p:grpSpPr>
          <a:xfrm>
            <a:off x="7962645" y="3201899"/>
            <a:ext cx="342508" cy="343093"/>
            <a:chOff x="8204317" y="3973834"/>
            <a:chExt cx="464344" cy="465138"/>
          </a:xfrm>
          <a:solidFill>
            <a:srgbClr val="FF0000"/>
          </a:solidFill>
        </p:grpSpPr>
        <p:sp>
          <p:nvSpPr>
            <p:cNvPr id="85" name="AutoShape 33">
              <a:extLst>
                <a:ext uri="{FF2B5EF4-FFF2-40B4-BE49-F238E27FC236}">
                  <a16:creationId xmlns:a16="http://schemas.microsoft.com/office/drawing/2014/main" id="{267ACDA8-3F33-9A47-876B-9780C5C5B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4317" y="4148459"/>
              <a:ext cx="464344" cy="290513"/>
            </a:xfrm>
            <a:custGeom>
              <a:avLst/>
              <a:gdLst>
                <a:gd name="T0" fmla="*/ 10752 w 21505"/>
                <a:gd name="T1" fmla="*/ 10800 h 21600"/>
                <a:gd name="T2" fmla="*/ 10752 w 21505"/>
                <a:gd name="T3" fmla="*/ 10800 h 21600"/>
                <a:gd name="T4" fmla="*/ 10752 w 21505"/>
                <a:gd name="T5" fmla="*/ 10800 h 21600"/>
                <a:gd name="T6" fmla="*/ 10752 w 21505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05" h="21600">
                  <a:moveTo>
                    <a:pt x="17472" y="17279"/>
                  </a:moveTo>
                  <a:lnTo>
                    <a:pt x="17472" y="18899"/>
                  </a:lnTo>
                  <a:cubicBezTo>
                    <a:pt x="17472" y="19198"/>
                    <a:pt x="17321" y="19439"/>
                    <a:pt x="17136" y="19439"/>
                  </a:cubicBezTo>
                  <a:lnTo>
                    <a:pt x="4368" y="19439"/>
                  </a:lnTo>
                  <a:cubicBezTo>
                    <a:pt x="4182" y="19439"/>
                    <a:pt x="4032" y="19198"/>
                    <a:pt x="4032" y="18899"/>
                  </a:cubicBezTo>
                  <a:lnTo>
                    <a:pt x="4032" y="17279"/>
                  </a:lnTo>
                  <a:lnTo>
                    <a:pt x="1344" y="12419"/>
                  </a:lnTo>
                  <a:cubicBezTo>
                    <a:pt x="1344" y="12121"/>
                    <a:pt x="1494" y="11879"/>
                    <a:pt x="1680" y="11879"/>
                  </a:cubicBezTo>
                  <a:lnTo>
                    <a:pt x="3360" y="11879"/>
                  </a:lnTo>
                  <a:lnTo>
                    <a:pt x="4032" y="11879"/>
                  </a:lnTo>
                  <a:lnTo>
                    <a:pt x="4704" y="11879"/>
                  </a:lnTo>
                  <a:lnTo>
                    <a:pt x="5376" y="11879"/>
                  </a:lnTo>
                  <a:lnTo>
                    <a:pt x="6048" y="11879"/>
                  </a:lnTo>
                  <a:lnTo>
                    <a:pt x="6720" y="11879"/>
                  </a:lnTo>
                  <a:lnTo>
                    <a:pt x="7392" y="11879"/>
                  </a:lnTo>
                  <a:lnTo>
                    <a:pt x="8064" y="11879"/>
                  </a:lnTo>
                  <a:lnTo>
                    <a:pt x="8736" y="11879"/>
                  </a:lnTo>
                  <a:lnTo>
                    <a:pt x="12768" y="11879"/>
                  </a:lnTo>
                  <a:lnTo>
                    <a:pt x="13440" y="11879"/>
                  </a:lnTo>
                  <a:lnTo>
                    <a:pt x="14112" y="11879"/>
                  </a:lnTo>
                  <a:lnTo>
                    <a:pt x="14784" y="11879"/>
                  </a:lnTo>
                  <a:lnTo>
                    <a:pt x="15456" y="11879"/>
                  </a:lnTo>
                  <a:lnTo>
                    <a:pt x="16128" y="11879"/>
                  </a:lnTo>
                  <a:lnTo>
                    <a:pt x="16800" y="11879"/>
                  </a:lnTo>
                  <a:lnTo>
                    <a:pt x="17472" y="11879"/>
                  </a:lnTo>
                  <a:lnTo>
                    <a:pt x="18144" y="11879"/>
                  </a:lnTo>
                  <a:lnTo>
                    <a:pt x="19824" y="11879"/>
                  </a:lnTo>
                  <a:cubicBezTo>
                    <a:pt x="20009" y="11879"/>
                    <a:pt x="20160" y="12121"/>
                    <a:pt x="20160" y="12419"/>
                  </a:cubicBezTo>
                  <a:cubicBezTo>
                    <a:pt x="20160" y="12419"/>
                    <a:pt x="17472" y="17279"/>
                    <a:pt x="17472" y="17279"/>
                  </a:cubicBezTo>
                  <a:close/>
                  <a:moveTo>
                    <a:pt x="10752" y="4320"/>
                  </a:moveTo>
                  <a:cubicBezTo>
                    <a:pt x="8625" y="4320"/>
                    <a:pt x="6826" y="6601"/>
                    <a:pt x="6246" y="9719"/>
                  </a:cubicBezTo>
                  <a:lnTo>
                    <a:pt x="5552" y="9719"/>
                  </a:lnTo>
                  <a:cubicBezTo>
                    <a:pt x="6152" y="6000"/>
                    <a:pt x="8252" y="3239"/>
                    <a:pt x="10752" y="3239"/>
                  </a:cubicBezTo>
                  <a:cubicBezTo>
                    <a:pt x="12934" y="3239"/>
                    <a:pt x="14813" y="5344"/>
                    <a:pt x="15654" y="8353"/>
                  </a:cubicBezTo>
                  <a:lnTo>
                    <a:pt x="15054" y="8835"/>
                  </a:lnTo>
                  <a:cubicBezTo>
                    <a:pt x="14323" y="6180"/>
                    <a:pt x="12671" y="4320"/>
                    <a:pt x="10752" y="4320"/>
                  </a:cubicBezTo>
                  <a:moveTo>
                    <a:pt x="10752" y="8639"/>
                  </a:moveTo>
                  <a:cubicBezTo>
                    <a:pt x="10158" y="8639"/>
                    <a:pt x="9630" y="9061"/>
                    <a:pt x="9260" y="9719"/>
                  </a:cubicBezTo>
                  <a:lnTo>
                    <a:pt x="8437" y="9719"/>
                  </a:lnTo>
                  <a:cubicBezTo>
                    <a:pt x="8904" y="8435"/>
                    <a:pt x="9761" y="7560"/>
                    <a:pt x="10752" y="7560"/>
                  </a:cubicBezTo>
                  <a:cubicBezTo>
                    <a:pt x="11742" y="7560"/>
                    <a:pt x="12600" y="8435"/>
                    <a:pt x="13066" y="9719"/>
                  </a:cubicBezTo>
                  <a:lnTo>
                    <a:pt x="12244" y="9719"/>
                  </a:lnTo>
                  <a:cubicBezTo>
                    <a:pt x="11874" y="9061"/>
                    <a:pt x="11345" y="8639"/>
                    <a:pt x="10752" y="8639"/>
                  </a:cubicBezTo>
                  <a:moveTo>
                    <a:pt x="13827" y="9719"/>
                  </a:moveTo>
                  <a:cubicBezTo>
                    <a:pt x="13307" y="7816"/>
                    <a:pt x="12126" y="6479"/>
                    <a:pt x="10752" y="6479"/>
                  </a:cubicBezTo>
                  <a:cubicBezTo>
                    <a:pt x="9378" y="6479"/>
                    <a:pt x="8197" y="7816"/>
                    <a:pt x="7676" y="9719"/>
                  </a:cubicBezTo>
                  <a:lnTo>
                    <a:pt x="6955" y="9719"/>
                  </a:lnTo>
                  <a:cubicBezTo>
                    <a:pt x="7510" y="7207"/>
                    <a:pt x="9001" y="5400"/>
                    <a:pt x="10752" y="5400"/>
                  </a:cubicBezTo>
                  <a:cubicBezTo>
                    <a:pt x="12409" y="5400"/>
                    <a:pt x="13834" y="7015"/>
                    <a:pt x="14454" y="9317"/>
                  </a:cubicBezTo>
                  <a:lnTo>
                    <a:pt x="13953" y="9719"/>
                  </a:lnTo>
                  <a:cubicBezTo>
                    <a:pt x="13953" y="9719"/>
                    <a:pt x="13827" y="9719"/>
                    <a:pt x="13827" y="9719"/>
                  </a:cubicBezTo>
                  <a:close/>
                  <a:moveTo>
                    <a:pt x="10752" y="1080"/>
                  </a:moveTo>
                  <a:cubicBezTo>
                    <a:pt x="13459" y="1080"/>
                    <a:pt x="15792" y="3672"/>
                    <a:pt x="16856" y="7388"/>
                  </a:cubicBezTo>
                  <a:lnTo>
                    <a:pt x="16256" y="7869"/>
                  </a:lnTo>
                  <a:cubicBezTo>
                    <a:pt x="15305" y="4504"/>
                    <a:pt x="13201" y="2160"/>
                    <a:pt x="10752" y="2160"/>
                  </a:cubicBezTo>
                  <a:cubicBezTo>
                    <a:pt x="7874" y="2160"/>
                    <a:pt x="5470" y="5392"/>
                    <a:pt x="4858" y="9719"/>
                  </a:cubicBezTo>
                  <a:lnTo>
                    <a:pt x="4167" y="9719"/>
                  </a:lnTo>
                  <a:cubicBezTo>
                    <a:pt x="4792" y="4796"/>
                    <a:pt x="7507" y="1080"/>
                    <a:pt x="10752" y="1080"/>
                  </a:cubicBezTo>
                  <a:moveTo>
                    <a:pt x="17336" y="9719"/>
                  </a:moveTo>
                  <a:lnTo>
                    <a:pt x="16958" y="9719"/>
                  </a:lnTo>
                  <a:lnTo>
                    <a:pt x="17294" y="9449"/>
                  </a:lnTo>
                  <a:cubicBezTo>
                    <a:pt x="17307" y="9540"/>
                    <a:pt x="17325" y="9628"/>
                    <a:pt x="17336" y="9719"/>
                  </a:cubicBezTo>
                  <a:moveTo>
                    <a:pt x="19824" y="9719"/>
                  </a:moveTo>
                  <a:lnTo>
                    <a:pt x="18016" y="9719"/>
                  </a:lnTo>
                  <a:cubicBezTo>
                    <a:pt x="17986" y="9461"/>
                    <a:pt x="17948" y="9209"/>
                    <a:pt x="17908" y="8957"/>
                  </a:cubicBezTo>
                  <a:lnTo>
                    <a:pt x="21132" y="6366"/>
                  </a:lnTo>
                  <a:cubicBezTo>
                    <a:pt x="21464" y="6099"/>
                    <a:pt x="21599" y="5450"/>
                    <a:pt x="21433" y="4916"/>
                  </a:cubicBezTo>
                  <a:cubicBezTo>
                    <a:pt x="21267" y="4383"/>
                    <a:pt x="20864" y="4169"/>
                    <a:pt x="20532" y="4433"/>
                  </a:cubicBezTo>
                  <a:lnTo>
                    <a:pt x="17456" y="6905"/>
                  </a:lnTo>
                  <a:cubicBezTo>
                    <a:pt x="16282" y="2836"/>
                    <a:pt x="13721" y="0"/>
                    <a:pt x="10752" y="0"/>
                  </a:cubicBezTo>
                  <a:cubicBezTo>
                    <a:pt x="7135" y="0"/>
                    <a:pt x="4122" y="4198"/>
                    <a:pt x="3488" y="9719"/>
                  </a:cubicBezTo>
                  <a:lnTo>
                    <a:pt x="1680" y="9719"/>
                  </a:lnTo>
                  <a:cubicBezTo>
                    <a:pt x="754" y="9719"/>
                    <a:pt x="0" y="10930"/>
                    <a:pt x="0" y="12419"/>
                  </a:cubicBezTo>
                  <a:cubicBezTo>
                    <a:pt x="0" y="12949"/>
                    <a:pt x="121" y="13459"/>
                    <a:pt x="339" y="13855"/>
                  </a:cubicBezTo>
                  <a:lnTo>
                    <a:pt x="2688" y="18101"/>
                  </a:lnTo>
                  <a:lnTo>
                    <a:pt x="2688" y="18899"/>
                  </a:lnTo>
                  <a:cubicBezTo>
                    <a:pt x="2688" y="20389"/>
                    <a:pt x="3442" y="21599"/>
                    <a:pt x="4368" y="21599"/>
                  </a:cubicBezTo>
                  <a:lnTo>
                    <a:pt x="17136" y="21599"/>
                  </a:lnTo>
                  <a:cubicBezTo>
                    <a:pt x="18062" y="21599"/>
                    <a:pt x="18816" y="20389"/>
                    <a:pt x="18816" y="18899"/>
                  </a:cubicBezTo>
                  <a:lnTo>
                    <a:pt x="18816" y="18101"/>
                  </a:lnTo>
                  <a:lnTo>
                    <a:pt x="21165" y="13855"/>
                  </a:lnTo>
                  <a:cubicBezTo>
                    <a:pt x="21383" y="13459"/>
                    <a:pt x="21504" y="12949"/>
                    <a:pt x="21504" y="12419"/>
                  </a:cubicBezTo>
                  <a:cubicBezTo>
                    <a:pt x="21504" y="10930"/>
                    <a:pt x="20750" y="9719"/>
                    <a:pt x="19824" y="97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86" name="AutoShape 34">
              <a:extLst>
                <a:ext uri="{FF2B5EF4-FFF2-40B4-BE49-F238E27FC236}">
                  <a16:creationId xmlns:a16="http://schemas.microsoft.com/office/drawing/2014/main" id="{B13D68AE-7EF7-8775-E397-5797796D4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204" y="4032572"/>
              <a:ext cx="33338" cy="108744"/>
            </a:xfrm>
            <a:custGeom>
              <a:avLst/>
              <a:gdLst>
                <a:gd name="T0" fmla="+- 0 10758 2273"/>
                <a:gd name="T1" fmla="*/ T0 w 16970"/>
                <a:gd name="T2" fmla="*/ 10800 h 21600"/>
                <a:gd name="T3" fmla="+- 0 10758 2273"/>
                <a:gd name="T4" fmla="*/ T3 w 16970"/>
                <a:gd name="T5" fmla="*/ 10800 h 21600"/>
                <a:gd name="T6" fmla="+- 0 10758 2273"/>
                <a:gd name="T7" fmla="*/ T6 w 16970"/>
                <a:gd name="T8" fmla="*/ 10800 h 21600"/>
                <a:gd name="T9" fmla="+- 0 10758 2273"/>
                <a:gd name="T10" fmla="*/ T9 w 16970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6970" h="21600">
                  <a:moveTo>
                    <a:pt x="1763" y="20770"/>
                  </a:moveTo>
                  <a:cubicBezTo>
                    <a:pt x="1785" y="20787"/>
                    <a:pt x="1800" y="20804"/>
                    <a:pt x="1822" y="20820"/>
                  </a:cubicBezTo>
                  <a:lnTo>
                    <a:pt x="1840" y="20820"/>
                  </a:lnTo>
                  <a:cubicBezTo>
                    <a:pt x="2471" y="21282"/>
                    <a:pt x="3719" y="21600"/>
                    <a:pt x="5169" y="21600"/>
                  </a:cubicBezTo>
                  <a:cubicBezTo>
                    <a:pt x="7249" y="21600"/>
                    <a:pt x="8949" y="20947"/>
                    <a:pt x="8949" y="20151"/>
                  </a:cubicBezTo>
                  <a:cubicBezTo>
                    <a:pt x="8949" y="20027"/>
                    <a:pt x="8890" y="19906"/>
                    <a:pt x="8813" y="19791"/>
                  </a:cubicBezTo>
                  <a:cubicBezTo>
                    <a:pt x="8827" y="19771"/>
                    <a:pt x="8827" y="19755"/>
                    <a:pt x="8805" y="19735"/>
                  </a:cubicBezTo>
                  <a:cubicBezTo>
                    <a:pt x="5994" y="17195"/>
                    <a:pt x="8670" y="14408"/>
                    <a:pt x="11954" y="11407"/>
                  </a:cubicBezTo>
                  <a:cubicBezTo>
                    <a:pt x="15517" y="8164"/>
                    <a:pt x="19327" y="4564"/>
                    <a:pt x="15125" y="902"/>
                  </a:cubicBezTo>
                  <a:cubicBezTo>
                    <a:pt x="14593" y="374"/>
                    <a:pt x="13264" y="0"/>
                    <a:pt x="11701" y="0"/>
                  </a:cubicBezTo>
                  <a:cubicBezTo>
                    <a:pt x="9671" y="0"/>
                    <a:pt x="8016" y="632"/>
                    <a:pt x="8016" y="1411"/>
                  </a:cubicBezTo>
                  <a:cubicBezTo>
                    <a:pt x="8016" y="1583"/>
                    <a:pt x="8108" y="1746"/>
                    <a:pt x="8259" y="1898"/>
                  </a:cubicBezTo>
                  <a:cubicBezTo>
                    <a:pt x="8259" y="1904"/>
                    <a:pt x="8259" y="1909"/>
                    <a:pt x="8266" y="1915"/>
                  </a:cubicBezTo>
                  <a:cubicBezTo>
                    <a:pt x="8273" y="1923"/>
                    <a:pt x="8281" y="1932"/>
                    <a:pt x="8295" y="1940"/>
                  </a:cubicBezTo>
                  <a:lnTo>
                    <a:pt x="8325" y="1974"/>
                  </a:lnTo>
                  <a:cubicBezTo>
                    <a:pt x="11360" y="4592"/>
                    <a:pt x="8424" y="7275"/>
                    <a:pt x="5106" y="10305"/>
                  </a:cubicBezTo>
                  <a:cubicBezTo>
                    <a:pt x="1605" y="13500"/>
                    <a:pt x="-2273" y="17040"/>
                    <a:pt x="1635" y="20649"/>
                  </a:cubicBezTo>
                  <a:cubicBezTo>
                    <a:pt x="1671" y="20691"/>
                    <a:pt x="1719" y="20730"/>
                    <a:pt x="1763" y="2077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87" name="AutoShape 35">
              <a:extLst>
                <a:ext uri="{FF2B5EF4-FFF2-40B4-BE49-F238E27FC236}">
                  <a16:creationId xmlns:a16="http://schemas.microsoft.com/office/drawing/2014/main" id="{4ACC7EE6-009E-692F-B381-B2A7D4373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4829" y="4032572"/>
              <a:ext cx="32544" cy="108744"/>
            </a:xfrm>
            <a:custGeom>
              <a:avLst/>
              <a:gdLst>
                <a:gd name="T0" fmla="+- 0 10758 2273"/>
                <a:gd name="T1" fmla="*/ T0 w 16970"/>
                <a:gd name="T2" fmla="*/ 10800 h 21600"/>
                <a:gd name="T3" fmla="+- 0 10758 2273"/>
                <a:gd name="T4" fmla="*/ T3 w 16970"/>
                <a:gd name="T5" fmla="*/ 10800 h 21600"/>
                <a:gd name="T6" fmla="+- 0 10758 2273"/>
                <a:gd name="T7" fmla="*/ T6 w 16970"/>
                <a:gd name="T8" fmla="*/ 10800 h 21600"/>
                <a:gd name="T9" fmla="+- 0 10758 2273"/>
                <a:gd name="T10" fmla="*/ T9 w 16970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6970" h="21600">
                  <a:moveTo>
                    <a:pt x="1763" y="20770"/>
                  </a:moveTo>
                  <a:cubicBezTo>
                    <a:pt x="1785" y="20787"/>
                    <a:pt x="1800" y="20804"/>
                    <a:pt x="1822" y="20820"/>
                  </a:cubicBezTo>
                  <a:lnTo>
                    <a:pt x="1840" y="20820"/>
                  </a:lnTo>
                  <a:cubicBezTo>
                    <a:pt x="2471" y="21282"/>
                    <a:pt x="3719" y="21600"/>
                    <a:pt x="5169" y="21600"/>
                  </a:cubicBezTo>
                  <a:cubicBezTo>
                    <a:pt x="7249" y="21600"/>
                    <a:pt x="8949" y="20950"/>
                    <a:pt x="8949" y="20151"/>
                  </a:cubicBezTo>
                  <a:cubicBezTo>
                    <a:pt x="8949" y="20027"/>
                    <a:pt x="8890" y="19906"/>
                    <a:pt x="8813" y="19791"/>
                  </a:cubicBezTo>
                  <a:cubicBezTo>
                    <a:pt x="8827" y="19771"/>
                    <a:pt x="8827" y="19755"/>
                    <a:pt x="8805" y="19735"/>
                  </a:cubicBezTo>
                  <a:cubicBezTo>
                    <a:pt x="5994" y="17195"/>
                    <a:pt x="8670" y="14408"/>
                    <a:pt x="11954" y="11407"/>
                  </a:cubicBezTo>
                  <a:cubicBezTo>
                    <a:pt x="15517" y="8164"/>
                    <a:pt x="19327" y="4564"/>
                    <a:pt x="15125" y="902"/>
                  </a:cubicBezTo>
                  <a:cubicBezTo>
                    <a:pt x="14593" y="374"/>
                    <a:pt x="13264" y="0"/>
                    <a:pt x="11701" y="0"/>
                  </a:cubicBezTo>
                  <a:cubicBezTo>
                    <a:pt x="9671" y="0"/>
                    <a:pt x="8016" y="632"/>
                    <a:pt x="8016" y="1411"/>
                  </a:cubicBezTo>
                  <a:cubicBezTo>
                    <a:pt x="8016" y="1583"/>
                    <a:pt x="8108" y="1746"/>
                    <a:pt x="8259" y="1898"/>
                  </a:cubicBezTo>
                  <a:cubicBezTo>
                    <a:pt x="8259" y="1904"/>
                    <a:pt x="8259" y="1909"/>
                    <a:pt x="8266" y="1915"/>
                  </a:cubicBezTo>
                  <a:cubicBezTo>
                    <a:pt x="8273" y="1923"/>
                    <a:pt x="8281" y="1932"/>
                    <a:pt x="8295" y="1940"/>
                  </a:cubicBezTo>
                  <a:lnTo>
                    <a:pt x="8325" y="1974"/>
                  </a:lnTo>
                  <a:cubicBezTo>
                    <a:pt x="11360" y="4592"/>
                    <a:pt x="8424" y="7275"/>
                    <a:pt x="5106" y="10305"/>
                  </a:cubicBezTo>
                  <a:cubicBezTo>
                    <a:pt x="1605" y="13500"/>
                    <a:pt x="-2273" y="17040"/>
                    <a:pt x="1635" y="20649"/>
                  </a:cubicBezTo>
                  <a:cubicBezTo>
                    <a:pt x="1671" y="20691"/>
                    <a:pt x="1719" y="20730"/>
                    <a:pt x="1763" y="2077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88" name="AutoShape 36">
              <a:extLst>
                <a:ext uri="{FF2B5EF4-FFF2-40B4-BE49-F238E27FC236}">
                  <a16:creationId xmlns:a16="http://schemas.microsoft.com/office/drawing/2014/main" id="{788709BE-BD4B-B1D3-D139-0B2BC78A7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1804" y="3973834"/>
              <a:ext cx="33338" cy="109538"/>
            </a:xfrm>
            <a:custGeom>
              <a:avLst/>
              <a:gdLst>
                <a:gd name="T0" fmla="+- 0 10758 2273"/>
                <a:gd name="T1" fmla="*/ T0 w 16970"/>
                <a:gd name="T2" fmla="*/ 10800 h 21600"/>
                <a:gd name="T3" fmla="+- 0 10758 2273"/>
                <a:gd name="T4" fmla="*/ T3 w 16970"/>
                <a:gd name="T5" fmla="*/ 10800 h 21600"/>
                <a:gd name="T6" fmla="+- 0 10758 2273"/>
                <a:gd name="T7" fmla="*/ T6 w 16970"/>
                <a:gd name="T8" fmla="*/ 10800 h 21600"/>
                <a:gd name="T9" fmla="+- 0 10758 2273"/>
                <a:gd name="T10" fmla="*/ T9 w 16970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6970" h="21600">
                  <a:moveTo>
                    <a:pt x="1763" y="20770"/>
                  </a:moveTo>
                  <a:cubicBezTo>
                    <a:pt x="1785" y="20787"/>
                    <a:pt x="1800" y="20804"/>
                    <a:pt x="1822" y="20820"/>
                  </a:cubicBezTo>
                  <a:lnTo>
                    <a:pt x="1840" y="20820"/>
                  </a:lnTo>
                  <a:cubicBezTo>
                    <a:pt x="2471" y="21282"/>
                    <a:pt x="3719" y="21600"/>
                    <a:pt x="5169" y="21600"/>
                  </a:cubicBezTo>
                  <a:cubicBezTo>
                    <a:pt x="7249" y="21600"/>
                    <a:pt x="8949" y="20950"/>
                    <a:pt x="8949" y="20151"/>
                  </a:cubicBezTo>
                  <a:cubicBezTo>
                    <a:pt x="8949" y="20027"/>
                    <a:pt x="8890" y="19906"/>
                    <a:pt x="8813" y="19791"/>
                  </a:cubicBezTo>
                  <a:cubicBezTo>
                    <a:pt x="8827" y="19771"/>
                    <a:pt x="8827" y="19755"/>
                    <a:pt x="8805" y="19735"/>
                  </a:cubicBezTo>
                  <a:cubicBezTo>
                    <a:pt x="5994" y="17195"/>
                    <a:pt x="8670" y="14408"/>
                    <a:pt x="11954" y="11407"/>
                  </a:cubicBezTo>
                  <a:cubicBezTo>
                    <a:pt x="15517" y="8164"/>
                    <a:pt x="19327" y="4564"/>
                    <a:pt x="15125" y="902"/>
                  </a:cubicBezTo>
                  <a:cubicBezTo>
                    <a:pt x="14593" y="374"/>
                    <a:pt x="13264" y="0"/>
                    <a:pt x="11701" y="0"/>
                  </a:cubicBezTo>
                  <a:cubicBezTo>
                    <a:pt x="9671" y="0"/>
                    <a:pt x="8016" y="632"/>
                    <a:pt x="8016" y="1411"/>
                  </a:cubicBezTo>
                  <a:cubicBezTo>
                    <a:pt x="8016" y="1583"/>
                    <a:pt x="8108" y="1749"/>
                    <a:pt x="8259" y="1898"/>
                  </a:cubicBezTo>
                  <a:cubicBezTo>
                    <a:pt x="8259" y="1904"/>
                    <a:pt x="8259" y="1909"/>
                    <a:pt x="8266" y="1915"/>
                  </a:cubicBezTo>
                  <a:cubicBezTo>
                    <a:pt x="8273" y="1923"/>
                    <a:pt x="8281" y="1932"/>
                    <a:pt x="8295" y="1940"/>
                  </a:cubicBezTo>
                  <a:lnTo>
                    <a:pt x="8325" y="1974"/>
                  </a:lnTo>
                  <a:cubicBezTo>
                    <a:pt x="11360" y="4592"/>
                    <a:pt x="8424" y="7275"/>
                    <a:pt x="5106" y="10305"/>
                  </a:cubicBezTo>
                  <a:cubicBezTo>
                    <a:pt x="1605" y="13500"/>
                    <a:pt x="-2273" y="17040"/>
                    <a:pt x="1635" y="20649"/>
                  </a:cubicBezTo>
                  <a:cubicBezTo>
                    <a:pt x="1675" y="20691"/>
                    <a:pt x="1719" y="20730"/>
                    <a:pt x="1763" y="2077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8C1E29C-AEAE-318D-F198-876B668DFA07}"/>
              </a:ext>
            </a:extLst>
          </p:cNvPr>
          <p:cNvGrpSpPr/>
          <p:nvPr/>
        </p:nvGrpSpPr>
        <p:grpSpPr>
          <a:xfrm>
            <a:off x="7277631" y="3201899"/>
            <a:ext cx="342508" cy="343093"/>
            <a:chOff x="7275629" y="3973834"/>
            <a:chExt cx="464344" cy="465138"/>
          </a:xfrm>
          <a:solidFill>
            <a:srgbClr val="FF0000"/>
          </a:solidFill>
        </p:grpSpPr>
        <p:sp>
          <p:nvSpPr>
            <p:cNvPr id="90" name="AutoShape 37">
              <a:extLst>
                <a:ext uri="{FF2B5EF4-FFF2-40B4-BE49-F238E27FC236}">
                  <a16:creationId xmlns:a16="http://schemas.microsoft.com/office/drawing/2014/main" id="{F00ADB55-80CE-B4FD-9B0D-8A9AAEAC1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5629" y="4017490"/>
              <a:ext cx="423069" cy="421482"/>
            </a:xfrm>
            <a:custGeom>
              <a:avLst/>
              <a:gdLst>
                <a:gd name="T0" fmla="+- 0 10849 98"/>
                <a:gd name="T1" fmla="*/ T0 w 21502"/>
                <a:gd name="T2" fmla="*/ 10800 h 21600"/>
                <a:gd name="T3" fmla="+- 0 10849 98"/>
                <a:gd name="T4" fmla="*/ T3 w 21502"/>
                <a:gd name="T5" fmla="*/ 10800 h 21600"/>
                <a:gd name="T6" fmla="+- 0 10849 98"/>
                <a:gd name="T7" fmla="*/ T6 w 21502"/>
                <a:gd name="T8" fmla="*/ 10800 h 21600"/>
                <a:gd name="T9" fmla="+- 0 10849 98"/>
                <a:gd name="T10" fmla="*/ T9 w 2150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02" h="21600">
                  <a:moveTo>
                    <a:pt x="19917" y="7880"/>
                  </a:moveTo>
                  <a:lnTo>
                    <a:pt x="18875" y="8932"/>
                  </a:lnTo>
                  <a:cubicBezTo>
                    <a:pt x="18730" y="9079"/>
                    <a:pt x="18497" y="9079"/>
                    <a:pt x="18353" y="8932"/>
                  </a:cubicBezTo>
                  <a:lnTo>
                    <a:pt x="17048" y="7617"/>
                  </a:lnTo>
                  <a:lnTo>
                    <a:pt x="15991" y="10290"/>
                  </a:lnTo>
                  <a:lnTo>
                    <a:pt x="16080" y="10064"/>
                  </a:lnTo>
                  <a:cubicBezTo>
                    <a:pt x="13859" y="7826"/>
                    <a:pt x="11601" y="7544"/>
                    <a:pt x="9565" y="7291"/>
                  </a:cubicBezTo>
                  <a:cubicBezTo>
                    <a:pt x="8910" y="7210"/>
                    <a:pt x="8276" y="7126"/>
                    <a:pt x="7652" y="6990"/>
                  </a:cubicBezTo>
                  <a:lnTo>
                    <a:pt x="13918" y="4456"/>
                  </a:lnTo>
                  <a:lnTo>
                    <a:pt x="12652" y="3179"/>
                  </a:lnTo>
                  <a:cubicBezTo>
                    <a:pt x="12508" y="3033"/>
                    <a:pt x="12508" y="2798"/>
                    <a:pt x="12652" y="2652"/>
                  </a:cubicBezTo>
                  <a:lnTo>
                    <a:pt x="13695" y="1598"/>
                  </a:lnTo>
                  <a:cubicBezTo>
                    <a:pt x="13840" y="1453"/>
                    <a:pt x="14073" y="1453"/>
                    <a:pt x="14217" y="1598"/>
                  </a:cubicBezTo>
                  <a:lnTo>
                    <a:pt x="19917" y="7353"/>
                  </a:lnTo>
                  <a:cubicBezTo>
                    <a:pt x="20062" y="7499"/>
                    <a:pt x="20062" y="7734"/>
                    <a:pt x="19917" y="7880"/>
                  </a:cubicBezTo>
                  <a:moveTo>
                    <a:pt x="12292" y="19639"/>
                  </a:moveTo>
                  <a:cubicBezTo>
                    <a:pt x="12200" y="19872"/>
                    <a:pt x="11999" y="20044"/>
                    <a:pt x="11756" y="20095"/>
                  </a:cubicBezTo>
                  <a:cubicBezTo>
                    <a:pt x="11700" y="20106"/>
                    <a:pt x="11643" y="20111"/>
                    <a:pt x="11587" y="20110"/>
                  </a:cubicBezTo>
                  <a:cubicBezTo>
                    <a:pt x="11400" y="20105"/>
                    <a:pt x="11219" y="20030"/>
                    <a:pt x="11084" y="19892"/>
                  </a:cubicBezTo>
                  <a:lnTo>
                    <a:pt x="1692" y="10517"/>
                  </a:lnTo>
                  <a:cubicBezTo>
                    <a:pt x="1519" y="10343"/>
                    <a:pt x="1443" y="10094"/>
                    <a:pt x="1488" y="9852"/>
                  </a:cubicBezTo>
                  <a:cubicBezTo>
                    <a:pt x="1533" y="9610"/>
                    <a:pt x="1695" y="9407"/>
                    <a:pt x="1917" y="9308"/>
                  </a:cubicBezTo>
                  <a:lnTo>
                    <a:pt x="6505" y="7453"/>
                  </a:lnTo>
                  <a:cubicBezTo>
                    <a:pt x="9597" y="8490"/>
                    <a:pt x="12689" y="7491"/>
                    <a:pt x="15781" y="10821"/>
                  </a:cubicBezTo>
                  <a:cubicBezTo>
                    <a:pt x="15781" y="10821"/>
                    <a:pt x="12292" y="19639"/>
                    <a:pt x="12292" y="19639"/>
                  </a:cubicBezTo>
                  <a:close/>
                  <a:moveTo>
                    <a:pt x="15260" y="545"/>
                  </a:moveTo>
                  <a:cubicBezTo>
                    <a:pt x="14912" y="193"/>
                    <a:pt x="14449" y="0"/>
                    <a:pt x="13956" y="0"/>
                  </a:cubicBezTo>
                  <a:cubicBezTo>
                    <a:pt x="13463" y="0"/>
                    <a:pt x="13000" y="193"/>
                    <a:pt x="12651" y="546"/>
                  </a:cubicBezTo>
                  <a:lnTo>
                    <a:pt x="11610" y="1598"/>
                  </a:lnTo>
                  <a:cubicBezTo>
                    <a:pt x="11261" y="1949"/>
                    <a:pt x="11068" y="2417"/>
                    <a:pt x="11068" y="2915"/>
                  </a:cubicBezTo>
                  <a:cubicBezTo>
                    <a:pt x="11068" y="3265"/>
                    <a:pt x="11164" y="3601"/>
                    <a:pt x="11342" y="3893"/>
                  </a:cubicBezTo>
                  <a:lnTo>
                    <a:pt x="1324" y="7944"/>
                  </a:lnTo>
                  <a:cubicBezTo>
                    <a:pt x="654" y="8241"/>
                    <a:pt x="173" y="8851"/>
                    <a:pt x="38" y="9575"/>
                  </a:cubicBezTo>
                  <a:cubicBezTo>
                    <a:pt x="-98" y="10302"/>
                    <a:pt x="130" y="11048"/>
                    <a:pt x="654" y="11576"/>
                  </a:cubicBezTo>
                  <a:lnTo>
                    <a:pt x="10041" y="20946"/>
                  </a:lnTo>
                  <a:cubicBezTo>
                    <a:pt x="10445" y="21354"/>
                    <a:pt x="10982" y="21586"/>
                    <a:pt x="11549" y="21599"/>
                  </a:cubicBezTo>
                  <a:cubicBezTo>
                    <a:pt x="11562" y="21599"/>
                    <a:pt x="11593" y="21599"/>
                    <a:pt x="11605" y="21599"/>
                  </a:cubicBezTo>
                  <a:cubicBezTo>
                    <a:pt x="11754" y="21599"/>
                    <a:pt x="11906" y="21584"/>
                    <a:pt x="12056" y="21553"/>
                  </a:cubicBezTo>
                  <a:cubicBezTo>
                    <a:pt x="12789" y="21399"/>
                    <a:pt x="13390" y="20888"/>
                    <a:pt x="13662" y="20191"/>
                  </a:cubicBezTo>
                  <a:lnTo>
                    <a:pt x="17604" y="10229"/>
                  </a:lnTo>
                  <a:cubicBezTo>
                    <a:pt x="17902" y="10426"/>
                    <a:pt x="18250" y="10532"/>
                    <a:pt x="18613" y="10532"/>
                  </a:cubicBezTo>
                  <a:cubicBezTo>
                    <a:pt x="19107" y="10532"/>
                    <a:pt x="19570" y="10338"/>
                    <a:pt x="19918" y="9986"/>
                  </a:cubicBezTo>
                  <a:lnTo>
                    <a:pt x="20957" y="8937"/>
                  </a:lnTo>
                  <a:cubicBezTo>
                    <a:pt x="21308" y="8585"/>
                    <a:pt x="21502" y="8116"/>
                    <a:pt x="21502" y="7617"/>
                  </a:cubicBezTo>
                  <a:cubicBezTo>
                    <a:pt x="21502" y="7117"/>
                    <a:pt x="21308" y="6648"/>
                    <a:pt x="20961" y="6300"/>
                  </a:cubicBezTo>
                  <a:cubicBezTo>
                    <a:pt x="20961" y="6300"/>
                    <a:pt x="15260" y="545"/>
                    <a:pt x="15260" y="54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91" name="AutoShape 38">
              <a:extLst>
                <a:ext uri="{FF2B5EF4-FFF2-40B4-BE49-F238E27FC236}">
                  <a16:creationId xmlns:a16="http://schemas.microsoft.com/office/drawing/2014/main" id="{23618E6B-4DD5-0D56-4535-67F13FC7B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829" y="4206403"/>
              <a:ext cx="72231" cy="730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4320"/>
                  </a:moveTo>
                  <a:cubicBezTo>
                    <a:pt x="14381" y="4320"/>
                    <a:pt x="17279" y="7222"/>
                    <a:pt x="17279" y="10800"/>
                  </a:cubicBezTo>
                  <a:cubicBezTo>
                    <a:pt x="17279" y="14377"/>
                    <a:pt x="14381" y="17279"/>
                    <a:pt x="10800" y="17279"/>
                  </a:cubicBezTo>
                  <a:cubicBezTo>
                    <a:pt x="7218" y="17279"/>
                    <a:pt x="4319" y="14377"/>
                    <a:pt x="4319" y="10800"/>
                  </a:cubicBezTo>
                  <a:cubicBezTo>
                    <a:pt x="4319" y="7222"/>
                    <a:pt x="7218" y="4320"/>
                    <a:pt x="10800" y="4320"/>
                  </a:cubicBezTo>
                  <a:moveTo>
                    <a:pt x="10800" y="21599"/>
                  </a:move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92" name="AutoShape 39">
              <a:extLst>
                <a:ext uri="{FF2B5EF4-FFF2-40B4-BE49-F238E27FC236}">
                  <a16:creationId xmlns:a16="http://schemas.microsoft.com/office/drawing/2014/main" id="{46AFDBB7-29D7-9706-3566-55F430E0C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7742" y="3973834"/>
              <a:ext cx="72231" cy="730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7279"/>
                  </a:moveTo>
                  <a:cubicBezTo>
                    <a:pt x="7218" y="17279"/>
                    <a:pt x="4320" y="14377"/>
                    <a:pt x="4320" y="10800"/>
                  </a:cubicBezTo>
                  <a:cubicBezTo>
                    <a:pt x="4320" y="7222"/>
                    <a:pt x="7218" y="4320"/>
                    <a:pt x="10800" y="4320"/>
                  </a:cubicBezTo>
                  <a:cubicBezTo>
                    <a:pt x="14381" y="4320"/>
                    <a:pt x="17280" y="7222"/>
                    <a:pt x="17280" y="10800"/>
                  </a:cubicBezTo>
                  <a:cubicBezTo>
                    <a:pt x="17280" y="14377"/>
                    <a:pt x="14381" y="17279"/>
                    <a:pt x="10800" y="17279"/>
                  </a:cubicBezTo>
                  <a:moveTo>
                    <a:pt x="10800" y="0"/>
                  </a:move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93" name="AutoShape 40">
              <a:extLst>
                <a:ext uri="{FF2B5EF4-FFF2-40B4-BE49-F238E27FC236}">
                  <a16:creationId xmlns:a16="http://schemas.microsoft.com/office/drawing/2014/main" id="{A540B414-E2BB-A56E-899E-C79E909AC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1517" y="4192115"/>
              <a:ext cx="57944" cy="579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5400"/>
                  </a:moveTo>
                  <a:cubicBezTo>
                    <a:pt x="13779" y="5400"/>
                    <a:pt x="16199" y="7815"/>
                    <a:pt x="16199" y="10800"/>
                  </a:cubicBezTo>
                  <a:cubicBezTo>
                    <a:pt x="16199" y="13784"/>
                    <a:pt x="13779" y="16200"/>
                    <a:pt x="10800" y="16200"/>
                  </a:cubicBezTo>
                  <a:cubicBezTo>
                    <a:pt x="7820" y="16200"/>
                    <a:pt x="5399" y="13784"/>
                    <a:pt x="5399" y="10800"/>
                  </a:cubicBezTo>
                  <a:cubicBezTo>
                    <a:pt x="5399" y="7815"/>
                    <a:pt x="7820" y="5400"/>
                    <a:pt x="10800" y="5400"/>
                  </a:cubicBezTo>
                  <a:moveTo>
                    <a:pt x="0" y="10800"/>
                  </a:moveTo>
                  <a:cubicBezTo>
                    <a:pt x="0" y="16753"/>
                    <a:pt x="4843" y="21599"/>
                    <a:pt x="10800" y="21599"/>
                  </a:cubicBezTo>
                  <a:cubicBezTo>
                    <a:pt x="16756" y="21599"/>
                    <a:pt x="21600" y="16753"/>
                    <a:pt x="21600" y="10800"/>
                  </a:cubicBezTo>
                  <a:cubicBezTo>
                    <a:pt x="21600" y="4846"/>
                    <a:pt x="16756" y="0"/>
                    <a:pt x="10800" y="0"/>
                  </a:cubicBezTo>
                  <a:cubicBezTo>
                    <a:pt x="4843" y="0"/>
                    <a:pt x="0" y="4846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94" name="AutoShape 41">
              <a:extLst>
                <a:ext uri="{FF2B5EF4-FFF2-40B4-BE49-F238E27FC236}">
                  <a16:creationId xmlns:a16="http://schemas.microsoft.com/office/drawing/2014/main" id="{418235FC-E486-5606-9BF6-8C4413DCC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9460" y="4293715"/>
              <a:ext cx="29369" cy="285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95" name="AutoShape 42">
              <a:extLst>
                <a:ext uri="{FF2B5EF4-FFF2-40B4-BE49-F238E27FC236}">
                  <a16:creationId xmlns:a16="http://schemas.microsoft.com/office/drawing/2014/main" id="{D5F743AC-3541-9E8C-37F0-335DC0F88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2029" y="4075434"/>
              <a:ext cx="28575" cy="293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2665B8D-1A09-485B-EB4A-C1484B8D9322}"/>
              </a:ext>
            </a:extLst>
          </p:cNvPr>
          <p:cNvGrpSpPr/>
          <p:nvPr/>
        </p:nvGrpSpPr>
        <p:grpSpPr>
          <a:xfrm>
            <a:off x="6592031" y="3223561"/>
            <a:ext cx="343093" cy="299767"/>
            <a:chOff x="6357938" y="3535363"/>
            <a:chExt cx="465138" cy="406400"/>
          </a:xfrm>
          <a:solidFill>
            <a:srgbClr val="FF0000"/>
          </a:solidFill>
        </p:grpSpPr>
        <p:sp>
          <p:nvSpPr>
            <p:cNvPr id="97" name="AutoShape 43">
              <a:extLst>
                <a:ext uri="{FF2B5EF4-FFF2-40B4-BE49-F238E27FC236}">
                  <a16:creationId xmlns:a16="http://schemas.microsoft.com/office/drawing/2014/main" id="{6D6EA2AE-F0A0-D1F4-42D5-B7C043864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7938" y="3535363"/>
              <a:ext cx="465138" cy="3341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951" y="9367"/>
                  </a:moveTo>
                  <a:cubicBezTo>
                    <a:pt x="10901" y="9383"/>
                    <a:pt x="10851" y="9391"/>
                    <a:pt x="10800" y="9391"/>
                  </a:cubicBezTo>
                  <a:cubicBezTo>
                    <a:pt x="10748" y="9391"/>
                    <a:pt x="10698" y="9383"/>
                    <a:pt x="10648" y="9367"/>
                  </a:cubicBezTo>
                  <a:lnTo>
                    <a:pt x="1873" y="6550"/>
                  </a:lnTo>
                  <a:cubicBezTo>
                    <a:pt x="1566" y="6452"/>
                    <a:pt x="1349" y="6072"/>
                    <a:pt x="1349" y="5634"/>
                  </a:cubicBezTo>
                  <a:cubicBezTo>
                    <a:pt x="1349" y="5197"/>
                    <a:pt x="1566" y="4817"/>
                    <a:pt x="1873" y="4719"/>
                  </a:cubicBezTo>
                  <a:lnTo>
                    <a:pt x="10648" y="1902"/>
                  </a:lnTo>
                  <a:cubicBezTo>
                    <a:pt x="10698" y="1886"/>
                    <a:pt x="10748" y="1878"/>
                    <a:pt x="10800" y="1878"/>
                  </a:cubicBezTo>
                  <a:cubicBezTo>
                    <a:pt x="10851" y="1878"/>
                    <a:pt x="10901" y="1886"/>
                    <a:pt x="10951" y="1902"/>
                  </a:cubicBezTo>
                  <a:lnTo>
                    <a:pt x="19726" y="4719"/>
                  </a:lnTo>
                  <a:cubicBezTo>
                    <a:pt x="20033" y="4817"/>
                    <a:pt x="20249" y="5197"/>
                    <a:pt x="20249" y="5634"/>
                  </a:cubicBezTo>
                  <a:cubicBezTo>
                    <a:pt x="20249" y="6072"/>
                    <a:pt x="20033" y="6452"/>
                    <a:pt x="19726" y="6550"/>
                  </a:cubicBezTo>
                  <a:cubicBezTo>
                    <a:pt x="19726" y="6550"/>
                    <a:pt x="10951" y="9367"/>
                    <a:pt x="10951" y="9367"/>
                  </a:cubicBezTo>
                  <a:close/>
                  <a:moveTo>
                    <a:pt x="16874" y="16904"/>
                  </a:moveTo>
                  <a:cubicBezTo>
                    <a:pt x="16874" y="17942"/>
                    <a:pt x="14849" y="19721"/>
                    <a:pt x="10800" y="19721"/>
                  </a:cubicBezTo>
                  <a:cubicBezTo>
                    <a:pt x="6749" y="19721"/>
                    <a:pt x="4724" y="17942"/>
                    <a:pt x="4724" y="16904"/>
                  </a:cubicBezTo>
                  <a:lnTo>
                    <a:pt x="4724" y="9394"/>
                  </a:lnTo>
                  <a:lnTo>
                    <a:pt x="10353" y="11200"/>
                  </a:lnTo>
                  <a:cubicBezTo>
                    <a:pt x="10501" y="11246"/>
                    <a:pt x="10651" y="11269"/>
                    <a:pt x="10800" y="11269"/>
                  </a:cubicBezTo>
                  <a:cubicBezTo>
                    <a:pt x="10949" y="11269"/>
                    <a:pt x="11098" y="11246"/>
                    <a:pt x="11255" y="11198"/>
                  </a:cubicBezTo>
                  <a:lnTo>
                    <a:pt x="16874" y="9394"/>
                  </a:lnTo>
                  <a:cubicBezTo>
                    <a:pt x="16874" y="9394"/>
                    <a:pt x="16874" y="16904"/>
                    <a:pt x="16874" y="16904"/>
                  </a:cubicBezTo>
                  <a:close/>
                  <a:moveTo>
                    <a:pt x="21600" y="5634"/>
                  </a:moveTo>
                  <a:cubicBezTo>
                    <a:pt x="21600" y="4314"/>
                    <a:pt x="20954" y="3185"/>
                    <a:pt x="20030" y="2888"/>
                  </a:cubicBezTo>
                  <a:lnTo>
                    <a:pt x="11246" y="68"/>
                  </a:lnTo>
                  <a:cubicBezTo>
                    <a:pt x="11098" y="22"/>
                    <a:pt x="10949" y="0"/>
                    <a:pt x="10800" y="0"/>
                  </a:cubicBezTo>
                  <a:cubicBezTo>
                    <a:pt x="10651" y="0"/>
                    <a:pt x="10501" y="22"/>
                    <a:pt x="10344" y="71"/>
                  </a:cubicBezTo>
                  <a:lnTo>
                    <a:pt x="1570" y="2888"/>
                  </a:lnTo>
                  <a:cubicBezTo>
                    <a:pt x="645" y="3185"/>
                    <a:pt x="0" y="4314"/>
                    <a:pt x="0" y="5634"/>
                  </a:cubicBezTo>
                  <a:cubicBezTo>
                    <a:pt x="0" y="6955"/>
                    <a:pt x="645" y="8084"/>
                    <a:pt x="1569" y="8380"/>
                  </a:cubicBezTo>
                  <a:lnTo>
                    <a:pt x="3374" y="8960"/>
                  </a:lnTo>
                  <a:lnTo>
                    <a:pt x="3374" y="16904"/>
                  </a:lnTo>
                  <a:cubicBezTo>
                    <a:pt x="3374" y="19397"/>
                    <a:pt x="5425" y="21600"/>
                    <a:pt x="10800" y="21600"/>
                  </a:cubicBezTo>
                  <a:cubicBezTo>
                    <a:pt x="16174" y="21600"/>
                    <a:pt x="18224" y="19397"/>
                    <a:pt x="18224" y="16904"/>
                  </a:cubicBezTo>
                  <a:lnTo>
                    <a:pt x="18224" y="8960"/>
                  </a:lnTo>
                  <a:lnTo>
                    <a:pt x="20030" y="8380"/>
                  </a:lnTo>
                  <a:cubicBezTo>
                    <a:pt x="20954" y="8084"/>
                    <a:pt x="21600" y="6955"/>
                    <a:pt x="21600" y="563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98" name="AutoShape 44">
              <a:extLst>
                <a:ext uri="{FF2B5EF4-FFF2-40B4-BE49-F238E27FC236}">
                  <a16:creationId xmlns:a16="http://schemas.microsoft.com/office/drawing/2014/main" id="{1FA3E0F3-6F95-A602-C266-7D3DCEEC4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9419" y="3680619"/>
              <a:ext cx="28575" cy="1595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963"/>
                  </a:moveTo>
                  <a:lnTo>
                    <a:pt x="0" y="19636"/>
                  </a:lnTo>
                  <a:cubicBezTo>
                    <a:pt x="0" y="20721"/>
                    <a:pt x="4841" y="21599"/>
                    <a:pt x="10800" y="21599"/>
                  </a:cubicBezTo>
                  <a:cubicBezTo>
                    <a:pt x="16758" y="21599"/>
                    <a:pt x="21600" y="20721"/>
                    <a:pt x="21600" y="19636"/>
                  </a:cubicBezTo>
                  <a:lnTo>
                    <a:pt x="21600" y="1963"/>
                  </a:lnTo>
                  <a:cubicBezTo>
                    <a:pt x="21600" y="878"/>
                    <a:pt x="16758" y="0"/>
                    <a:pt x="10800" y="0"/>
                  </a:cubicBezTo>
                  <a:cubicBezTo>
                    <a:pt x="4841" y="0"/>
                    <a:pt x="0" y="878"/>
                    <a:pt x="0" y="19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99" name="AutoShape 45">
              <a:extLst>
                <a:ext uri="{FF2B5EF4-FFF2-40B4-BE49-F238E27FC236}">
                  <a16:creationId xmlns:a16="http://schemas.microsoft.com/office/drawing/2014/main" id="{4789FF25-5528-3F03-27C4-826040146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854450"/>
              <a:ext cx="58738" cy="873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8" y="0"/>
                    <a:pt x="0" y="10427"/>
                    <a:pt x="0" y="14400"/>
                  </a:cubicBezTo>
                  <a:cubicBezTo>
                    <a:pt x="0" y="18372"/>
                    <a:pt x="4838" y="21599"/>
                    <a:pt x="10800" y="21599"/>
                  </a:cubicBezTo>
                  <a:cubicBezTo>
                    <a:pt x="16761" y="21599"/>
                    <a:pt x="21600" y="18372"/>
                    <a:pt x="21600" y="14400"/>
                  </a:cubicBezTo>
                  <a:cubicBezTo>
                    <a:pt x="21600" y="10427"/>
                    <a:pt x="1676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01" name="AutoShape 47">
            <a:extLst>
              <a:ext uri="{FF2B5EF4-FFF2-40B4-BE49-F238E27FC236}">
                <a16:creationId xmlns:a16="http://schemas.microsoft.com/office/drawing/2014/main" id="{27AE3F59-94B8-1661-2253-72EA9205BA41}"/>
              </a:ext>
            </a:extLst>
          </p:cNvPr>
          <p:cNvSpPr>
            <a:spLocks/>
          </p:cNvSpPr>
          <p:nvPr/>
        </p:nvSpPr>
        <p:spPr bwMode="auto">
          <a:xfrm>
            <a:off x="9333259" y="2516884"/>
            <a:ext cx="342508" cy="342508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012ED2C-4F09-D05F-8E34-A11CD0D1A178}"/>
              </a:ext>
            </a:extLst>
          </p:cNvPr>
          <p:cNvGrpSpPr/>
          <p:nvPr/>
        </p:nvGrpSpPr>
        <p:grpSpPr>
          <a:xfrm>
            <a:off x="8669322" y="2516884"/>
            <a:ext cx="299767" cy="342508"/>
            <a:chOff x="9162373" y="3045147"/>
            <a:chExt cx="406400" cy="464344"/>
          </a:xfrm>
          <a:solidFill>
            <a:srgbClr val="FF0000"/>
          </a:solidFill>
        </p:grpSpPr>
        <p:sp>
          <p:nvSpPr>
            <p:cNvPr id="103" name="AutoShape 48">
              <a:extLst>
                <a:ext uri="{FF2B5EF4-FFF2-40B4-BE49-F238E27FC236}">
                  <a16:creationId xmlns:a16="http://schemas.microsoft.com/office/drawing/2014/main" id="{112F9ABD-BC2E-270F-0173-CA0D21C37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2373" y="3045147"/>
              <a:ext cx="406400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7425"/>
                  </a:moveTo>
                  <a:cubicBezTo>
                    <a:pt x="5687" y="7425"/>
                    <a:pt x="1542" y="6064"/>
                    <a:pt x="1542" y="4387"/>
                  </a:cubicBezTo>
                  <a:cubicBezTo>
                    <a:pt x="1542" y="2709"/>
                    <a:pt x="5687" y="1350"/>
                    <a:pt x="10800" y="1350"/>
                  </a:cubicBezTo>
                  <a:cubicBezTo>
                    <a:pt x="15912" y="1350"/>
                    <a:pt x="20057" y="2709"/>
                    <a:pt x="20057" y="4387"/>
                  </a:cubicBezTo>
                  <a:cubicBezTo>
                    <a:pt x="20057" y="6064"/>
                    <a:pt x="15912" y="7425"/>
                    <a:pt x="10800" y="7425"/>
                  </a:cubicBezTo>
                  <a:moveTo>
                    <a:pt x="20057" y="9112"/>
                  </a:moveTo>
                  <a:lnTo>
                    <a:pt x="20054" y="9112"/>
                  </a:lnTo>
                  <a:cubicBezTo>
                    <a:pt x="20054" y="9119"/>
                    <a:pt x="20057" y="9127"/>
                    <a:pt x="20057" y="9133"/>
                  </a:cubicBezTo>
                  <a:cubicBezTo>
                    <a:pt x="20057" y="10800"/>
                    <a:pt x="15912" y="12150"/>
                    <a:pt x="10800" y="12150"/>
                  </a:cubicBezTo>
                  <a:cubicBezTo>
                    <a:pt x="5687" y="12150"/>
                    <a:pt x="1542" y="10800"/>
                    <a:pt x="1542" y="9133"/>
                  </a:cubicBezTo>
                  <a:cubicBezTo>
                    <a:pt x="1542" y="9127"/>
                    <a:pt x="1545" y="9119"/>
                    <a:pt x="1545" y="9112"/>
                  </a:cubicBezTo>
                  <a:lnTo>
                    <a:pt x="1542" y="9112"/>
                  </a:lnTo>
                  <a:lnTo>
                    <a:pt x="1542" y="6793"/>
                  </a:lnTo>
                  <a:cubicBezTo>
                    <a:pt x="3564" y="8140"/>
                    <a:pt x="7271" y="8774"/>
                    <a:pt x="10800" y="8774"/>
                  </a:cubicBezTo>
                  <a:cubicBezTo>
                    <a:pt x="14328" y="8774"/>
                    <a:pt x="18035" y="8140"/>
                    <a:pt x="20057" y="6793"/>
                  </a:cubicBezTo>
                  <a:cubicBezTo>
                    <a:pt x="20057" y="6793"/>
                    <a:pt x="20057" y="9112"/>
                    <a:pt x="20057" y="9112"/>
                  </a:cubicBezTo>
                  <a:close/>
                  <a:moveTo>
                    <a:pt x="20057" y="13162"/>
                  </a:moveTo>
                  <a:lnTo>
                    <a:pt x="20054" y="13162"/>
                  </a:lnTo>
                  <a:cubicBezTo>
                    <a:pt x="20054" y="13169"/>
                    <a:pt x="20057" y="13177"/>
                    <a:pt x="20057" y="13183"/>
                  </a:cubicBezTo>
                  <a:cubicBezTo>
                    <a:pt x="20057" y="14850"/>
                    <a:pt x="15912" y="16200"/>
                    <a:pt x="10800" y="16200"/>
                  </a:cubicBezTo>
                  <a:cubicBezTo>
                    <a:pt x="5687" y="16200"/>
                    <a:pt x="1542" y="14850"/>
                    <a:pt x="1542" y="13183"/>
                  </a:cubicBezTo>
                  <a:cubicBezTo>
                    <a:pt x="1542" y="13177"/>
                    <a:pt x="1545" y="13169"/>
                    <a:pt x="1545" y="13162"/>
                  </a:cubicBezTo>
                  <a:lnTo>
                    <a:pt x="1542" y="13162"/>
                  </a:lnTo>
                  <a:lnTo>
                    <a:pt x="1542" y="10640"/>
                  </a:lnTo>
                  <a:cubicBezTo>
                    <a:pt x="3136" y="12077"/>
                    <a:pt x="6982" y="12825"/>
                    <a:pt x="10800" y="12825"/>
                  </a:cubicBezTo>
                  <a:cubicBezTo>
                    <a:pt x="14617" y="12825"/>
                    <a:pt x="18463" y="12077"/>
                    <a:pt x="20057" y="10640"/>
                  </a:cubicBezTo>
                  <a:cubicBezTo>
                    <a:pt x="20057" y="10640"/>
                    <a:pt x="20057" y="13162"/>
                    <a:pt x="20057" y="13162"/>
                  </a:cubicBezTo>
                  <a:close/>
                  <a:moveTo>
                    <a:pt x="20057" y="17212"/>
                  </a:moveTo>
                  <a:cubicBezTo>
                    <a:pt x="20057" y="18889"/>
                    <a:pt x="15912" y="20249"/>
                    <a:pt x="10800" y="20249"/>
                  </a:cubicBezTo>
                  <a:cubicBezTo>
                    <a:pt x="5687" y="20249"/>
                    <a:pt x="1542" y="18889"/>
                    <a:pt x="1542" y="17212"/>
                  </a:cubicBezTo>
                  <a:lnTo>
                    <a:pt x="1542" y="14690"/>
                  </a:lnTo>
                  <a:cubicBezTo>
                    <a:pt x="3136" y="16127"/>
                    <a:pt x="6982" y="16875"/>
                    <a:pt x="10800" y="16875"/>
                  </a:cubicBezTo>
                  <a:cubicBezTo>
                    <a:pt x="14617" y="16875"/>
                    <a:pt x="18463" y="16127"/>
                    <a:pt x="20057" y="14690"/>
                  </a:cubicBezTo>
                  <a:cubicBezTo>
                    <a:pt x="20057" y="14690"/>
                    <a:pt x="20057" y="17212"/>
                    <a:pt x="20057" y="17212"/>
                  </a:cubicBezTo>
                  <a:close/>
                  <a:moveTo>
                    <a:pt x="10800" y="0"/>
                  </a:moveTo>
                  <a:cubicBezTo>
                    <a:pt x="5598" y="0"/>
                    <a:pt x="0" y="1372"/>
                    <a:pt x="0" y="4387"/>
                  </a:cubicBezTo>
                  <a:lnTo>
                    <a:pt x="0" y="17212"/>
                  </a:lnTo>
                  <a:cubicBezTo>
                    <a:pt x="0" y="20226"/>
                    <a:pt x="5598" y="21599"/>
                    <a:pt x="10800" y="21599"/>
                  </a:cubicBezTo>
                  <a:cubicBezTo>
                    <a:pt x="16001" y="21599"/>
                    <a:pt x="21599" y="20226"/>
                    <a:pt x="21599" y="17212"/>
                  </a:cubicBezTo>
                  <a:lnTo>
                    <a:pt x="21599" y="4387"/>
                  </a:lnTo>
                  <a:cubicBezTo>
                    <a:pt x="21599" y="1372"/>
                    <a:pt x="1600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04" name="AutoShape 49">
              <a:extLst>
                <a:ext uri="{FF2B5EF4-FFF2-40B4-BE49-F238E27FC236}">
                  <a16:creationId xmlns:a16="http://schemas.microsoft.com/office/drawing/2014/main" id="{91E723E9-1202-8046-2D65-384C63F3D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1460" y="3407890"/>
              <a:ext cx="29369" cy="285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05" name="AutoShape 50">
              <a:extLst>
                <a:ext uri="{FF2B5EF4-FFF2-40B4-BE49-F238E27FC236}">
                  <a16:creationId xmlns:a16="http://schemas.microsoft.com/office/drawing/2014/main" id="{172268FA-7143-B114-37F6-451BC9905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1460" y="3320578"/>
              <a:ext cx="29369" cy="293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06" name="AutoShape 51">
              <a:extLst>
                <a:ext uri="{FF2B5EF4-FFF2-40B4-BE49-F238E27FC236}">
                  <a16:creationId xmlns:a16="http://schemas.microsoft.com/office/drawing/2014/main" id="{887915A6-1393-D0D0-0270-7594324E8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1460" y="3233265"/>
              <a:ext cx="29369" cy="293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2FEFFDE-3141-D203-B646-DA3955225066}"/>
              </a:ext>
            </a:extLst>
          </p:cNvPr>
          <p:cNvGrpSpPr/>
          <p:nvPr/>
        </p:nvGrpSpPr>
        <p:grpSpPr>
          <a:xfrm>
            <a:off x="7962645" y="2516884"/>
            <a:ext cx="342508" cy="342508"/>
            <a:chOff x="8216107" y="2577307"/>
            <a:chExt cx="464344" cy="464344"/>
          </a:xfrm>
          <a:solidFill>
            <a:srgbClr val="FF0000"/>
          </a:solidFill>
        </p:grpSpPr>
        <p:sp>
          <p:nvSpPr>
            <p:cNvPr id="108" name="AutoShape 52">
              <a:extLst>
                <a:ext uri="{FF2B5EF4-FFF2-40B4-BE49-F238E27FC236}">
                  <a16:creationId xmlns:a16="http://schemas.microsoft.com/office/drawing/2014/main" id="{144766B4-EF41-F928-E87D-3B1BEEF76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6107" y="2577307"/>
              <a:ext cx="464344" cy="464344"/>
            </a:xfrm>
            <a:custGeom>
              <a:avLst/>
              <a:gdLst>
                <a:gd name="T0" fmla="+- 0 10800 87"/>
                <a:gd name="T1" fmla="*/ T0 w 21426"/>
                <a:gd name="T2" fmla="+- 0 10799 73"/>
                <a:gd name="T3" fmla="*/ 10799 h 21453"/>
                <a:gd name="T4" fmla="+- 0 10800 87"/>
                <a:gd name="T5" fmla="*/ T4 w 21426"/>
                <a:gd name="T6" fmla="+- 0 10799 73"/>
                <a:gd name="T7" fmla="*/ 10799 h 21453"/>
                <a:gd name="T8" fmla="+- 0 10800 87"/>
                <a:gd name="T9" fmla="*/ T8 w 21426"/>
                <a:gd name="T10" fmla="+- 0 10799 73"/>
                <a:gd name="T11" fmla="*/ 10799 h 21453"/>
                <a:gd name="T12" fmla="+- 0 10800 87"/>
                <a:gd name="T13" fmla="*/ T12 w 21426"/>
                <a:gd name="T14" fmla="+- 0 10799 73"/>
                <a:gd name="T15" fmla="*/ 10799 h 214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26" h="21453">
                  <a:moveTo>
                    <a:pt x="8034" y="20112"/>
                  </a:moveTo>
                  <a:cubicBezTo>
                    <a:pt x="5816" y="17892"/>
                    <a:pt x="3556" y="15628"/>
                    <a:pt x="1338" y="13408"/>
                  </a:cubicBezTo>
                  <a:cubicBezTo>
                    <a:pt x="3241" y="7240"/>
                    <a:pt x="11488" y="7509"/>
                    <a:pt x="13391" y="1341"/>
                  </a:cubicBezTo>
                  <a:cubicBezTo>
                    <a:pt x="15609" y="3560"/>
                    <a:pt x="17869" y="5825"/>
                    <a:pt x="20087" y="8045"/>
                  </a:cubicBezTo>
                  <a:cubicBezTo>
                    <a:pt x="18184" y="14212"/>
                    <a:pt x="9937" y="13944"/>
                    <a:pt x="8034" y="20112"/>
                  </a:cubicBezTo>
                  <a:moveTo>
                    <a:pt x="21034" y="7097"/>
                  </a:moveTo>
                  <a:lnTo>
                    <a:pt x="14338" y="393"/>
                  </a:lnTo>
                  <a:cubicBezTo>
                    <a:pt x="14006" y="60"/>
                    <a:pt x="13525" y="-73"/>
                    <a:pt x="13069" y="39"/>
                  </a:cubicBezTo>
                  <a:cubicBezTo>
                    <a:pt x="12828" y="98"/>
                    <a:pt x="12614" y="222"/>
                    <a:pt x="12444" y="393"/>
                  </a:cubicBezTo>
                  <a:cubicBezTo>
                    <a:pt x="12292" y="545"/>
                    <a:pt x="12177" y="733"/>
                    <a:pt x="12112" y="944"/>
                  </a:cubicBezTo>
                  <a:cubicBezTo>
                    <a:pt x="11808" y="1929"/>
                    <a:pt x="11283" y="2785"/>
                    <a:pt x="10507" y="3562"/>
                  </a:cubicBezTo>
                  <a:cubicBezTo>
                    <a:pt x="9471" y="4598"/>
                    <a:pt x="8121" y="5384"/>
                    <a:pt x="6693" y="6214"/>
                  </a:cubicBezTo>
                  <a:cubicBezTo>
                    <a:pt x="5177" y="7094"/>
                    <a:pt x="3611" y="8006"/>
                    <a:pt x="2328" y="9290"/>
                  </a:cubicBezTo>
                  <a:cubicBezTo>
                    <a:pt x="1237" y="10383"/>
                    <a:pt x="493" y="11600"/>
                    <a:pt x="59" y="13011"/>
                  </a:cubicBezTo>
                  <a:cubicBezTo>
                    <a:pt x="-87" y="13488"/>
                    <a:pt x="40" y="14004"/>
                    <a:pt x="391" y="14356"/>
                  </a:cubicBezTo>
                  <a:lnTo>
                    <a:pt x="7087" y="21060"/>
                  </a:lnTo>
                  <a:cubicBezTo>
                    <a:pt x="7419" y="21393"/>
                    <a:pt x="7900" y="21526"/>
                    <a:pt x="8356" y="21414"/>
                  </a:cubicBezTo>
                  <a:cubicBezTo>
                    <a:pt x="8597" y="21354"/>
                    <a:pt x="8811" y="21231"/>
                    <a:pt x="8981" y="21060"/>
                  </a:cubicBezTo>
                  <a:cubicBezTo>
                    <a:pt x="9133" y="20908"/>
                    <a:pt x="9248" y="20720"/>
                    <a:pt x="9314" y="20508"/>
                  </a:cubicBezTo>
                  <a:cubicBezTo>
                    <a:pt x="9617" y="19523"/>
                    <a:pt x="10142" y="18667"/>
                    <a:pt x="10918" y="17890"/>
                  </a:cubicBezTo>
                  <a:cubicBezTo>
                    <a:pt x="11954" y="16853"/>
                    <a:pt x="13304" y="16069"/>
                    <a:pt x="14733" y="15239"/>
                  </a:cubicBezTo>
                  <a:cubicBezTo>
                    <a:pt x="16248" y="14357"/>
                    <a:pt x="17814" y="13446"/>
                    <a:pt x="19097" y="12162"/>
                  </a:cubicBezTo>
                  <a:cubicBezTo>
                    <a:pt x="20188" y="11070"/>
                    <a:pt x="20932" y="9852"/>
                    <a:pt x="21366" y="8440"/>
                  </a:cubicBezTo>
                  <a:cubicBezTo>
                    <a:pt x="21512" y="7965"/>
                    <a:pt x="21385" y="7448"/>
                    <a:pt x="21034" y="709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09" name="AutoShape 53">
              <a:extLst>
                <a:ext uri="{FF2B5EF4-FFF2-40B4-BE49-F238E27FC236}">
                  <a16:creationId xmlns:a16="http://schemas.microsoft.com/office/drawing/2014/main" id="{0A2AF62C-018B-012B-7E66-BE59AACA1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0732" y="2736850"/>
              <a:ext cx="125413" cy="130175"/>
            </a:xfrm>
            <a:custGeom>
              <a:avLst/>
              <a:gdLst>
                <a:gd name="T0" fmla="+- 0 10801 59"/>
                <a:gd name="T1" fmla="*/ T0 w 21484"/>
                <a:gd name="T2" fmla="+- 0 10799 41"/>
                <a:gd name="T3" fmla="*/ 10799 h 21516"/>
                <a:gd name="T4" fmla="+- 0 10801 59"/>
                <a:gd name="T5" fmla="*/ T4 w 21484"/>
                <a:gd name="T6" fmla="+- 0 10799 41"/>
                <a:gd name="T7" fmla="*/ 10799 h 21516"/>
                <a:gd name="T8" fmla="+- 0 10801 59"/>
                <a:gd name="T9" fmla="*/ T8 w 21484"/>
                <a:gd name="T10" fmla="+- 0 10799 41"/>
                <a:gd name="T11" fmla="*/ 10799 h 21516"/>
                <a:gd name="T12" fmla="+- 0 10801 59"/>
                <a:gd name="T13" fmla="*/ T12 w 21484"/>
                <a:gd name="T14" fmla="+- 0 10799 41"/>
                <a:gd name="T15" fmla="*/ 10799 h 215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84" h="21516">
                  <a:moveTo>
                    <a:pt x="17511" y="14987"/>
                  </a:moveTo>
                  <a:cubicBezTo>
                    <a:pt x="17287" y="15384"/>
                    <a:pt x="17032" y="15740"/>
                    <a:pt x="16731" y="16049"/>
                  </a:cubicBezTo>
                  <a:cubicBezTo>
                    <a:pt x="15340" y="14692"/>
                    <a:pt x="13947" y="13205"/>
                    <a:pt x="12559" y="11675"/>
                  </a:cubicBezTo>
                  <a:cubicBezTo>
                    <a:pt x="12912" y="11521"/>
                    <a:pt x="13287" y="11362"/>
                    <a:pt x="13689" y="11198"/>
                  </a:cubicBezTo>
                  <a:cubicBezTo>
                    <a:pt x="14092" y="11034"/>
                    <a:pt x="14494" y="10927"/>
                    <a:pt x="14895" y="10861"/>
                  </a:cubicBezTo>
                  <a:cubicBezTo>
                    <a:pt x="15308" y="10801"/>
                    <a:pt x="15715" y="10819"/>
                    <a:pt x="16122" y="10913"/>
                  </a:cubicBezTo>
                  <a:cubicBezTo>
                    <a:pt x="16527" y="11011"/>
                    <a:pt x="16909" y="11222"/>
                    <a:pt x="17262" y="11554"/>
                  </a:cubicBezTo>
                  <a:cubicBezTo>
                    <a:pt x="17612" y="11890"/>
                    <a:pt x="17835" y="12244"/>
                    <a:pt x="17923" y="12620"/>
                  </a:cubicBezTo>
                  <a:cubicBezTo>
                    <a:pt x="18020" y="13004"/>
                    <a:pt x="18025" y="13392"/>
                    <a:pt x="17958" y="13789"/>
                  </a:cubicBezTo>
                  <a:cubicBezTo>
                    <a:pt x="17883" y="14187"/>
                    <a:pt x="17738" y="14585"/>
                    <a:pt x="17511" y="14987"/>
                  </a:cubicBezTo>
                  <a:moveTo>
                    <a:pt x="5799" y="10193"/>
                  </a:moveTo>
                  <a:cubicBezTo>
                    <a:pt x="5096" y="10221"/>
                    <a:pt x="4482" y="9996"/>
                    <a:pt x="3946" y="9496"/>
                  </a:cubicBezTo>
                  <a:cubicBezTo>
                    <a:pt x="3717" y="9285"/>
                    <a:pt x="3558" y="9028"/>
                    <a:pt x="3461" y="8724"/>
                  </a:cubicBezTo>
                  <a:cubicBezTo>
                    <a:pt x="3359" y="8420"/>
                    <a:pt x="3326" y="8088"/>
                    <a:pt x="3366" y="7723"/>
                  </a:cubicBezTo>
                  <a:cubicBezTo>
                    <a:pt x="3397" y="7363"/>
                    <a:pt x="3509" y="6989"/>
                    <a:pt x="3703" y="6610"/>
                  </a:cubicBezTo>
                  <a:cubicBezTo>
                    <a:pt x="3889" y="6231"/>
                    <a:pt x="4160" y="5852"/>
                    <a:pt x="4510" y="5487"/>
                  </a:cubicBezTo>
                  <a:cubicBezTo>
                    <a:pt x="5768" y="6694"/>
                    <a:pt x="7022" y="8018"/>
                    <a:pt x="8282" y="9388"/>
                  </a:cubicBezTo>
                  <a:cubicBezTo>
                    <a:pt x="7330" y="9893"/>
                    <a:pt x="6501" y="10164"/>
                    <a:pt x="5799" y="10193"/>
                  </a:cubicBezTo>
                  <a:moveTo>
                    <a:pt x="19678" y="8570"/>
                  </a:moveTo>
                  <a:cubicBezTo>
                    <a:pt x="18868" y="7915"/>
                    <a:pt x="18055" y="7470"/>
                    <a:pt x="17235" y="7250"/>
                  </a:cubicBezTo>
                  <a:cubicBezTo>
                    <a:pt x="16421" y="7031"/>
                    <a:pt x="15603" y="6942"/>
                    <a:pt x="14779" y="6998"/>
                  </a:cubicBezTo>
                  <a:cubicBezTo>
                    <a:pt x="13964" y="7059"/>
                    <a:pt x="13130" y="7236"/>
                    <a:pt x="12296" y="7545"/>
                  </a:cubicBezTo>
                  <a:cubicBezTo>
                    <a:pt x="11462" y="7859"/>
                    <a:pt x="10625" y="8200"/>
                    <a:pt x="9782" y="8593"/>
                  </a:cubicBezTo>
                  <a:cubicBezTo>
                    <a:pt x="8448" y="7115"/>
                    <a:pt x="7114" y="5658"/>
                    <a:pt x="5778" y="4299"/>
                  </a:cubicBezTo>
                  <a:cubicBezTo>
                    <a:pt x="6382" y="3775"/>
                    <a:pt x="6963" y="3509"/>
                    <a:pt x="7526" y="3490"/>
                  </a:cubicBezTo>
                  <a:cubicBezTo>
                    <a:pt x="8088" y="3467"/>
                    <a:pt x="8631" y="3523"/>
                    <a:pt x="9145" y="3649"/>
                  </a:cubicBezTo>
                  <a:cubicBezTo>
                    <a:pt x="9669" y="3775"/>
                    <a:pt x="10149" y="3883"/>
                    <a:pt x="10590" y="3967"/>
                  </a:cubicBezTo>
                  <a:cubicBezTo>
                    <a:pt x="11038" y="4051"/>
                    <a:pt x="11424" y="3958"/>
                    <a:pt x="11765" y="3682"/>
                  </a:cubicBezTo>
                  <a:cubicBezTo>
                    <a:pt x="12123" y="3382"/>
                    <a:pt x="12321" y="2994"/>
                    <a:pt x="12351" y="2526"/>
                  </a:cubicBezTo>
                  <a:cubicBezTo>
                    <a:pt x="12376" y="2054"/>
                    <a:pt x="12189" y="1596"/>
                    <a:pt x="11782" y="1147"/>
                  </a:cubicBezTo>
                  <a:cubicBezTo>
                    <a:pt x="11258" y="569"/>
                    <a:pt x="10630" y="216"/>
                    <a:pt x="9872" y="85"/>
                  </a:cubicBezTo>
                  <a:cubicBezTo>
                    <a:pt x="9126" y="-41"/>
                    <a:pt x="8358" y="-30"/>
                    <a:pt x="7564" y="136"/>
                  </a:cubicBezTo>
                  <a:cubicBezTo>
                    <a:pt x="6780" y="309"/>
                    <a:pt x="6032" y="595"/>
                    <a:pt x="5324" y="997"/>
                  </a:cubicBezTo>
                  <a:cubicBezTo>
                    <a:pt x="4617" y="1399"/>
                    <a:pt x="4048" y="1811"/>
                    <a:pt x="3626" y="2213"/>
                  </a:cubicBezTo>
                  <a:cubicBezTo>
                    <a:pt x="3464" y="2066"/>
                    <a:pt x="3302" y="1918"/>
                    <a:pt x="3141" y="1773"/>
                  </a:cubicBezTo>
                  <a:cubicBezTo>
                    <a:pt x="2963" y="1614"/>
                    <a:pt x="2739" y="1530"/>
                    <a:pt x="2471" y="1535"/>
                  </a:cubicBezTo>
                  <a:cubicBezTo>
                    <a:pt x="2200" y="1535"/>
                    <a:pt x="1977" y="1647"/>
                    <a:pt x="1793" y="1853"/>
                  </a:cubicBezTo>
                  <a:cubicBezTo>
                    <a:pt x="1615" y="2054"/>
                    <a:pt x="1530" y="2288"/>
                    <a:pt x="1565" y="2536"/>
                  </a:cubicBezTo>
                  <a:cubicBezTo>
                    <a:pt x="1589" y="2793"/>
                    <a:pt x="1696" y="2989"/>
                    <a:pt x="1880" y="3139"/>
                  </a:cubicBezTo>
                  <a:cubicBezTo>
                    <a:pt x="2044" y="3270"/>
                    <a:pt x="2203" y="3401"/>
                    <a:pt x="2364" y="3537"/>
                  </a:cubicBezTo>
                  <a:cubicBezTo>
                    <a:pt x="1731" y="4276"/>
                    <a:pt x="1207" y="5094"/>
                    <a:pt x="795" y="5957"/>
                  </a:cubicBezTo>
                  <a:cubicBezTo>
                    <a:pt x="378" y="6820"/>
                    <a:pt x="130" y="7676"/>
                    <a:pt x="37" y="8509"/>
                  </a:cubicBezTo>
                  <a:cubicBezTo>
                    <a:pt x="-59" y="9346"/>
                    <a:pt x="33" y="10113"/>
                    <a:pt x="298" y="10824"/>
                  </a:cubicBezTo>
                  <a:cubicBezTo>
                    <a:pt x="566" y="11540"/>
                    <a:pt x="1056" y="12148"/>
                    <a:pt x="1774" y="12723"/>
                  </a:cubicBezTo>
                  <a:cubicBezTo>
                    <a:pt x="2942" y="13658"/>
                    <a:pt x="4321" y="14056"/>
                    <a:pt x="5915" y="13967"/>
                  </a:cubicBezTo>
                  <a:cubicBezTo>
                    <a:pt x="7507" y="13874"/>
                    <a:pt x="9223" y="13415"/>
                    <a:pt x="11064" y="12461"/>
                  </a:cubicBezTo>
                  <a:cubicBezTo>
                    <a:pt x="12532" y="14093"/>
                    <a:pt x="14002" y="15716"/>
                    <a:pt x="15470" y="17223"/>
                  </a:cubicBezTo>
                  <a:cubicBezTo>
                    <a:pt x="14849" y="17728"/>
                    <a:pt x="14305" y="18018"/>
                    <a:pt x="13826" y="18111"/>
                  </a:cubicBezTo>
                  <a:cubicBezTo>
                    <a:pt x="13344" y="18210"/>
                    <a:pt x="12917" y="18200"/>
                    <a:pt x="12530" y="18088"/>
                  </a:cubicBezTo>
                  <a:cubicBezTo>
                    <a:pt x="12142" y="17971"/>
                    <a:pt x="11782" y="17803"/>
                    <a:pt x="11455" y="17587"/>
                  </a:cubicBezTo>
                  <a:cubicBezTo>
                    <a:pt x="11125" y="17368"/>
                    <a:pt x="10799" y="17181"/>
                    <a:pt x="10474" y="17026"/>
                  </a:cubicBezTo>
                  <a:cubicBezTo>
                    <a:pt x="10154" y="16872"/>
                    <a:pt x="9823" y="16788"/>
                    <a:pt x="9486" y="16783"/>
                  </a:cubicBezTo>
                  <a:cubicBezTo>
                    <a:pt x="9145" y="16778"/>
                    <a:pt x="8785" y="16937"/>
                    <a:pt x="8388" y="17265"/>
                  </a:cubicBezTo>
                  <a:cubicBezTo>
                    <a:pt x="7981" y="17606"/>
                    <a:pt x="7777" y="18004"/>
                    <a:pt x="7777" y="18453"/>
                  </a:cubicBezTo>
                  <a:cubicBezTo>
                    <a:pt x="7777" y="18897"/>
                    <a:pt x="7991" y="19351"/>
                    <a:pt x="8408" y="19809"/>
                  </a:cubicBezTo>
                  <a:cubicBezTo>
                    <a:pt x="8830" y="20268"/>
                    <a:pt x="9379" y="20651"/>
                    <a:pt x="10042" y="20955"/>
                  </a:cubicBezTo>
                  <a:cubicBezTo>
                    <a:pt x="10708" y="21259"/>
                    <a:pt x="11455" y="21451"/>
                    <a:pt x="12279" y="21502"/>
                  </a:cubicBezTo>
                  <a:cubicBezTo>
                    <a:pt x="13103" y="21559"/>
                    <a:pt x="13970" y="21437"/>
                    <a:pt x="14886" y="21109"/>
                  </a:cubicBezTo>
                  <a:cubicBezTo>
                    <a:pt x="15807" y="20787"/>
                    <a:pt x="16721" y="20202"/>
                    <a:pt x="17617" y="19332"/>
                  </a:cubicBezTo>
                  <a:cubicBezTo>
                    <a:pt x="18051" y="19739"/>
                    <a:pt x="18489" y="20127"/>
                    <a:pt x="18921" y="20501"/>
                  </a:cubicBezTo>
                  <a:cubicBezTo>
                    <a:pt x="19107" y="20656"/>
                    <a:pt x="19328" y="20731"/>
                    <a:pt x="19601" y="20712"/>
                  </a:cubicBezTo>
                  <a:cubicBezTo>
                    <a:pt x="19861" y="20703"/>
                    <a:pt x="20090" y="20586"/>
                    <a:pt x="20269" y="20375"/>
                  </a:cubicBezTo>
                  <a:cubicBezTo>
                    <a:pt x="20455" y="20160"/>
                    <a:pt x="20532" y="19921"/>
                    <a:pt x="20503" y="19674"/>
                  </a:cubicBezTo>
                  <a:cubicBezTo>
                    <a:pt x="20477" y="19421"/>
                    <a:pt x="20371" y="19229"/>
                    <a:pt x="20192" y="19089"/>
                  </a:cubicBezTo>
                  <a:cubicBezTo>
                    <a:pt x="19755" y="18752"/>
                    <a:pt x="19321" y="18397"/>
                    <a:pt x="18884" y="18022"/>
                  </a:cubicBezTo>
                  <a:cubicBezTo>
                    <a:pt x="19626" y="17143"/>
                    <a:pt x="20221" y="16217"/>
                    <a:pt x="20664" y="15300"/>
                  </a:cubicBezTo>
                  <a:cubicBezTo>
                    <a:pt x="21103" y="14379"/>
                    <a:pt x="21367" y="13490"/>
                    <a:pt x="21453" y="12667"/>
                  </a:cubicBezTo>
                  <a:cubicBezTo>
                    <a:pt x="21540" y="11839"/>
                    <a:pt x="21439" y="11091"/>
                    <a:pt x="21159" y="10412"/>
                  </a:cubicBezTo>
                  <a:cubicBezTo>
                    <a:pt x="20880" y="9725"/>
                    <a:pt x="20386" y="9135"/>
                    <a:pt x="19678" y="857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10" name="AutoShape 54">
              <a:extLst>
                <a:ext uri="{FF2B5EF4-FFF2-40B4-BE49-F238E27FC236}">
                  <a16:creationId xmlns:a16="http://schemas.microsoft.com/office/drawing/2014/main" id="{F5F4D118-26AD-2F58-7AED-E4B1320DB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650" y="2896394"/>
              <a:ext cx="70644" cy="73819"/>
            </a:xfrm>
            <a:custGeom>
              <a:avLst/>
              <a:gdLst>
                <a:gd name="T0" fmla="+- 0 10791 197"/>
                <a:gd name="T1" fmla="*/ T0 w 21188"/>
                <a:gd name="T2" fmla="+- 0 10794 193"/>
                <a:gd name="T3" fmla="*/ 10794 h 21203"/>
                <a:gd name="T4" fmla="+- 0 10791 197"/>
                <a:gd name="T5" fmla="*/ T4 w 21188"/>
                <a:gd name="T6" fmla="+- 0 10794 193"/>
                <a:gd name="T7" fmla="*/ 10794 h 21203"/>
                <a:gd name="T8" fmla="+- 0 10791 197"/>
                <a:gd name="T9" fmla="*/ T8 w 21188"/>
                <a:gd name="T10" fmla="+- 0 10794 193"/>
                <a:gd name="T11" fmla="*/ 10794 h 21203"/>
                <a:gd name="T12" fmla="+- 0 10791 197"/>
                <a:gd name="T13" fmla="*/ T12 w 21188"/>
                <a:gd name="T14" fmla="+- 0 10794 193"/>
                <a:gd name="T15" fmla="*/ 10794 h 21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8" h="21203">
                  <a:moveTo>
                    <a:pt x="17615" y="468"/>
                  </a:moveTo>
                  <a:lnTo>
                    <a:pt x="17606" y="468"/>
                  </a:lnTo>
                  <a:cubicBezTo>
                    <a:pt x="14870" y="2476"/>
                    <a:pt x="12200" y="4590"/>
                    <a:pt x="9727" y="6958"/>
                  </a:cubicBezTo>
                  <a:cubicBezTo>
                    <a:pt x="7348" y="9227"/>
                    <a:pt x="5200" y="11619"/>
                    <a:pt x="3329" y="14060"/>
                  </a:cubicBezTo>
                  <a:lnTo>
                    <a:pt x="341" y="17962"/>
                  </a:lnTo>
                  <a:lnTo>
                    <a:pt x="350" y="17970"/>
                  </a:lnTo>
                  <a:cubicBezTo>
                    <a:pt x="-197" y="18786"/>
                    <a:pt x="-106" y="19880"/>
                    <a:pt x="638" y="20590"/>
                  </a:cubicBezTo>
                  <a:cubicBezTo>
                    <a:pt x="1491" y="21407"/>
                    <a:pt x="2889" y="21407"/>
                    <a:pt x="3746" y="20590"/>
                  </a:cubicBezTo>
                  <a:cubicBezTo>
                    <a:pt x="3877" y="20460"/>
                    <a:pt x="3984" y="20321"/>
                    <a:pt x="4069" y="20174"/>
                  </a:cubicBezTo>
                  <a:lnTo>
                    <a:pt x="6867" y="16517"/>
                  </a:lnTo>
                  <a:cubicBezTo>
                    <a:pt x="8601" y="14255"/>
                    <a:pt x="10606" y="12027"/>
                    <a:pt x="12824" y="9913"/>
                  </a:cubicBezTo>
                  <a:cubicBezTo>
                    <a:pt x="15281" y="7570"/>
                    <a:pt x="17557" y="5758"/>
                    <a:pt x="20329" y="3749"/>
                  </a:cubicBezTo>
                  <a:lnTo>
                    <a:pt x="20321" y="3741"/>
                  </a:lnTo>
                  <a:cubicBezTo>
                    <a:pt x="20400" y="3684"/>
                    <a:pt x="20473" y="3635"/>
                    <a:pt x="20543" y="3570"/>
                  </a:cubicBezTo>
                  <a:cubicBezTo>
                    <a:pt x="21402" y="2753"/>
                    <a:pt x="21402" y="1427"/>
                    <a:pt x="20543" y="606"/>
                  </a:cubicBezTo>
                  <a:cubicBezTo>
                    <a:pt x="19742" y="-161"/>
                    <a:pt x="18472" y="-193"/>
                    <a:pt x="17615" y="46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11" name="AutoShape 55">
              <a:extLst>
                <a:ext uri="{FF2B5EF4-FFF2-40B4-BE49-F238E27FC236}">
                  <a16:creationId xmlns:a16="http://schemas.microsoft.com/office/drawing/2014/main" id="{31440051-E5AE-8F72-2252-76A8223D8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5" y="2649538"/>
              <a:ext cx="71438" cy="74613"/>
            </a:xfrm>
            <a:custGeom>
              <a:avLst/>
              <a:gdLst>
                <a:gd name="T0" fmla="+- 0 10803 213"/>
                <a:gd name="T1" fmla="*/ T0 w 21180"/>
                <a:gd name="T2" fmla="+- 0 10801 203"/>
                <a:gd name="T3" fmla="*/ 10801 h 21196"/>
                <a:gd name="T4" fmla="+- 0 10803 213"/>
                <a:gd name="T5" fmla="*/ T4 w 21180"/>
                <a:gd name="T6" fmla="+- 0 10801 203"/>
                <a:gd name="T7" fmla="*/ 10801 h 21196"/>
                <a:gd name="T8" fmla="+- 0 10803 213"/>
                <a:gd name="T9" fmla="*/ T8 w 21180"/>
                <a:gd name="T10" fmla="+- 0 10801 203"/>
                <a:gd name="T11" fmla="*/ 10801 h 21196"/>
                <a:gd name="T12" fmla="+- 0 10803 213"/>
                <a:gd name="T13" fmla="*/ T12 w 21180"/>
                <a:gd name="T14" fmla="+- 0 10801 203"/>
                <a:gd name="T15" fmla="*/ 10801 h 211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0" h="21196">
                  <a:moveTo>
                    <a:pt x="8372" y="11356"/>
                  </a:moveTo>
                  <a:cubicBezTo>
                    <a:pt x="6122" y="13508"/>
                    <a:pt x="3675" y="15444"/>
                    <a:pt x="1144" y="17292"/>
                  </a:cubicBezTo>
                  <a:cubicBezTo>
                    <a:pt x="963" y="17388"/>
                    <a:pt x="786" y="17493"/>
                    <a:pt x="637" y="17645"/>
                  </a:cubicBezTo>
                  <a:cubicBezTo>
                    <a:pt x="-213" y="18457"/>
                    <a:pt x="-213" y="19774"/>
                    <a:pt x="637" y="20585"/>
                  </a:cubicBezTo>
                  <a:cubicBezTo>
                    <a:pt x="1464" y="21380"/>
                    <a:pt x="2796" y="21397"/>
                    <a:pt x="3652" y="20641"/>
                  </a:cubicBezTo>
                  <a:lnTo>
                    <a:pt x="3665" y="20649"/>
                  </a:lnTo>
                  <a:cubicBezTo>
                    <a:pt x="6364" y="18673"/>
                    <a:pt x="8988" y="16581"/>
                    <a:pt x="11419" y="14263"/>
                  </a:cubicBezTo>
                  <a:cubicBezTo>
                    <a:pt x="13759" y="12030"/>
                    <a:pt x="15873" y="9685"/>
                    <a:pt x="17715" y="7283"/>
                  </a:cubicBezTo>
                  <a:lnTo>
                    <a:pt x="20663" y="3427"/>
                  </a:lnTo>
                  <a:lnTo>
                    <a:pt x="20654" y="3419"/>
                  </a:lnTo>
                  <a:cubicBezTo>
                    <a:pt x="21386" y="2600"/>
                    <a:pt x="21357" y="1379"/>
                    <a:pt x="20541" y="608"/>
                  </a:cubicBezTo>
                  <a:cubicBezTo>
                    <a:pt x="19697" y="-203"/>
                    <a:pt x="18323" y="-203"/>
                    <a:pt x="17468" y="608"/>
                  </a:cubicBezTo>
                  <a:cubicBezTo>
                    <a:pt x="17313" y="760"/>
                    <a:pt x="17197" y="937"/>
                    <a:pt x="17094" y="1114"/>
                  </a:cubicBezTo>
                  <a:lnTo>
                    <a:pt x="14228" y="4857"/>
                  </a:lnTo>
                  <a:cubicBezTo>
                    <a:pt x="12526" y="7090"/>
                    <a:pt x="10552" y="9275"/>
                    <a:pt x="8372" y="113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7B03951-C0D7-38C2-ABB2-00ACB52A00E7}"/>
              </a:ext>
            </a:extLst>
          </p:cNvPr>
          <p:cNvGrpSpPr/>
          <p:nvPr/>
        </p:nvGrpSpPr>
        <p:grpSpPr>
          <a:xfrm>
            <a:off x="7277631" y="2516884"/>
            <a:ext cx="342508" cy="342508"/>
            <a:chOff x="7275629" y="3045147"/>
            <a:chExt cx="464344" cy="464344"/>
          </a:xfrm>
          <a:solidFill>
            <a:srgbClr val="FF0000"/>
          </a:solidFill>
        </p:grpSpPr>
        <p:sp>
          <p:nvSpPr>
            <p:cNvPr id="113" name="AutoShape 56">
              <a:extLst>
                <a:ext uri="{FF2B5EF4-FFF2-40B4-BE49-F238E27FC236}">
                  <a16:creationId xmlns:a16="http://schemas.microsoft.com/office/drawing/2014/main" id="{C2E57D3C-1D6F-6E69-A97D-B3FCAC671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5629" y="3045147"/>
              <a:ext cx="145256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14" name="AutoShape 57">
              <a:extLst>
                <a:ext uri="{FF2B5EF4-FFF2-40B4-BE49-F238E27FC236}">
                  <a16:creationId xmlns:a16="http://schemas.microsoft.com/office/drawing/2014/main" id="{96DA26A2-5784-273B-22F2-4DCE0CA29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4717" y="3045147"/>
              <a:ext cx="145256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15" name="AutoShape 58">
              <a:extLst>
                <a:ext uri="{FF2B5EF4-FFF2-40B4-BE49-F238E27FC236}">
                  <a16:creationId xmlns:a16="http://schemas.microsoft.com/office/drawing/2014/main" id="{2C207FEA-DD0B-47F5-A6DC-2265BF13B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173" y="3045147"/>
              <a:ext cx="145257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15416"/>
                  </a:moveTo>
                  <a:cubicBezTo>
                    <a:pt x="16954" y="15452"/>
                    <a:pt x="16923" y="15487"/>
                    <a:pt x="16883" y="15523"/>
                  </a:cubicBezTo>
                  <a:cubicBezTo>
                    <a:pt x="16677" y="15701"/>
                    <a:pt x="16414" y="15870"/>
                    <a:pt x="16066" y="16020"/>
                  </a:cubicBezTo>
                  <a:cubicBezTo>
                    <a:pt x="16057" y="16024"/>
                    <a:pt x="16044" y="16027"/>
                    <a:pt x="16038" y="16031"/>
                  </a:cubicBezTo>
                  <a:cubicBezTo>
                    <a:pt x="15662" y="16192"/>
                    <a:pt x="15214" y="16334"/>
                    <a:pt x="14705" y="16454"/>
                  </a:cubicBezTo>
                  <a:cubicBezTo>
                    <a:pt x="14697" y="16457"/>
                    <a:pt x="14692" y="16458"/>
                    <a:pt x="14686" y="16459"/>
                  </a:cubicBezTo>
                  <a:cubicBezTo>
                    <a:pt x="14163" y="16582"/>
                    <a:pt x="13584" y="16681"/>
                    <a:pt x="12960" y="16749"/>
                  </a:cubicBezTo>
                  <a:cubicBezTo>
                    <a:pt x="12279" y="16826"/>
                    <a:pt x="11560" y="16875"/>
                    <a:pt x="10800" y="16875"/>
                  </a:cubicBezTo>
                  <a:cubicBezTo>
                    <a:pt x="10037" y="16875"/>
                    <a:pt x="9318" y="16826"/>
                    <a:pt x="8640" y="16749"/>
                  </a:cubicBezTo>
                  <a:cubicBezTo>
                    <a:pt x="8016" y="16681"/>
                    <a:pt x="7435" y="16582"/>
                    <a:pt x="6914" y="16459"/>
                  </a:cubicBezTo>
                  <a:cubicBezTo>
                    <a:pt x="6908" y="16458"/>
                    <a:pt x="6901" y="16457"/>
                    <a:pt x="6893" y="16454"/>
                  </a:cubicBezTo>
                  <a:cubicBezTo>
                    <a:pt x="6385" y="16334"/>
                    <a:pt x="5937" y="16192"/>
                    <a:pt x="5562" y="16031"/>
                  </a:cubicBezTo>
                  <a:cubicBezTo>
                    <a:pt x="5553" y="16027"/>
                    <a:pt x="5541" y="16024"/>
                    <a:pt x="5531" y="16020"/>
                  </a:cubicBezTo>
                  <a:cubicBezTo>
                    <a:pt x="5184" y="15870"/>
                    <a:pt x="4921" y="15701"/>
                    <a:pt x="4715" y="15523"/>
                  </a:cubicBezTo>
                  <a:cubicBezTo>
                    <a:pt x="4676" y="15487"/>
                    <a:pt x="4644" y="15452"/>
                    <a:pt x="4612" y="15416"/>
                  </a:cubicBezTo>
                  <a:cubicBezTo>
                    <a:pt x="4437" y="15236"/>
                    <a:pt x="4320" y="15047"/>
                    <a:pt x="4320" y="14850"/>
                  </a:cubicBezTo>
                  <a:cubicBezTo>
                    <a:pt x="4320" y="14650"/>
                    <a:pt x="4437" y="14462"/>
                    <a:pt x="4612" y="14281"/>
                  </a:cubicBezTo>
                  <a:cubicBezTo>
                    <a:pt x="4644" y="14246"/>
                    <a:pt x="4676" y="14210"/>
                    <a:pt x="4715" y="14176"/>
                  </a:cubicBezTo>
                  <a:cubicBezTo>
                    <a:pt x="4921" y="13998"/>
                    <a:pt x="5184" y="13829"/>
                    <a:pt x="5531" y="13677"/>
                  </a:cubicBezTo>
                  <a:cubicBezTo>
                    <a:pt x="5541" y="13674"/>
                    <a:pt x="5553" y="13671"/>
                    <a:pt x="5562" y="13667"/>
                  </a:cubicBezTo>
                  <a:cubicBezTo>
                    <a:pt x="5937" y="13507"/>
                    <a:pt x="6385" y="13364"/>
                    <a:pt x="6893" y="13244"/>
                  </a:cubicBezTo>
                  <a:cubicBezTo>
                    <a:pt x="6901" y="13242"/>
                    <a:pt x="6908" y="13240"/>
                    <a:pt x="6914" y="13238"/>
                  </a:cubicBezTo>
                  <a:cubicBezTo>
                    <a:pt x="7435" y="13117"/>
                    <a:pt x="8016" y="13018"/>
                    <a:pt x="8640" y="12948"/>
                  </a:cubicBezTo>
                  <a:cubicBezTo>
                    <a:pt x="9318" y="12873"/>
                    <a:pt x="10037" y="12825"/>
                    <a:pt x="10800" y="12825"/>
                  </a:cubicBezTo>
                  <a:cubicBezTo>
                    <a:pt x="11560" y="12825"/>
                    <a:pt x="12279" y="12873"/>
                    <a:pt x="12960" y="12948"/>
                  </a:cubicBezTo>
                  <a:cubicBezTo>
                    <a:pt x="13584" y="13018"/>
                    <a:pt x="14163" y="13117"/>
                    <a:pt x="14686" y="13238"/>
                  </a:cubicBezTo>
                  <a:cubicBezTo>
                    <a:pt x="14692" y="13240"/>
                    <a:pt x="14697" y="13242"/>
                    <a:pt x="14705" y="13244"/>
                  </a:cubicBezTo>
                  <a:cubicBezTo>
                    <a:pt x="15214" y="13364"/>
                    <a:pt x="15662" y="13507"/>
                    <a:pt x="16038" y="13667"/>
                  </a:cubicBezTo>
                  <a:cubicBezTo>
                    <a:pt x="16044" y="13671"/>
                    <a:pt x="16057" y="13674"/>
                    <a:pt x="16066" y="13677"/>
                  </a:cubicBezTo>
                  <a:cubicBezTo>
                    <a:pt x="16414" y="13829"/>
                    <a:pt x="16677" y="13998"/>
                    <a:pt x="16883" y="14176"/>
                  </a:cubicBezTo>
                  <a:cubicBezTo>
                    <a:pt x="16923" y="14210"/>
                    <a:pt x="16954" y="14246"/>
                    <a:pt x="16988" y="14281"/>
                  </a:cubicBezTo>
                  <a:cubicBezTo>
                    <a:pt x="17161" y="14462"/>
                    <a:pt x="17280" y="14650"/>
                    <a:pt x="17280" y="14850"/>
                  </a:cubicBezTo>
                  <a:cubicBezTo>
                    <a:pt x="17280" y="15047"/>
                    <a:pt x="17161" y="15236"/>
                    <a:pt x="16988" y="154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8156"/>
                  </a:lnTo>
                  <a:cubicBezTo>
                    <a:pt x="9338" y="18201"/>
                    <a:pt x="10059" y="18225"/>
                    <a:pt x="10800" y="18225"/>
                  </a:cubicBezTo>
                  <a:cubicBezTo>
                    <a:pt x="11541" y="18225"/>
                    <a:pt x="12262" y="18201"/>
                    <a:pt x="12960" y="18156"/>
                  </a:cubicBezTo>
                  <a:cubicBezTo>
                    <a:pt x="12960" y="181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11542"/>
                  </a:lnTo>
                  <a:cubicBezTo>
                    <a:pt x="12262" y="11498"/>
                    <a:pt x="11541" y="11475"/>
                    <a:pt x="10800" y="11475"/>
                  </a:cubicBezTo>
                  <a:cubicBezTo>
                    <a:pt x="10059" y="11475"/>
                    <a:pt x="9338" y="11498"/>
                    <a:pt x="8640" y="11542"/>
                  </a:cubicBezTo>
                  <a:cubicBezTo>
                    <a:pt x="8640" y="11542"/>
                    <a:pt x="8640" y="2025"/>
                    <a:pt x="8640" y="2025"/>
                  </a:cubicBezTo>
                  <a:close/>
                  <a:moveTo>
                    <a:pt x="17280" y="121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12164"/>
                  </a:lnTo>
                  <a:cubicBezTo>
                    <a:pt x="1710" y="12781"/>
                    <a:pt x="0" y="13749"/>
                    <a:pt x="0" y="14850"/>
                  </a:cubicBezTo>
                  <a:cubicBezTo>
                    <a:pt x="0" y="15950"/>
                    <a:pt x="1710" y="16918"/>
                    <a:pt x="4320" y="175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17534"/>
                  </a:lnTo>
                  <a:cubicBezTo>
                    <a:pt x="19889" y="16918"/>
                    <a:pt x="21600" y="15950"/>
                    <a:pt x="21600" y="14850"/>
                  </a:cubicBezTo>
                  <a:cubicBezTo>
                    <a:pt x="21600" y="13749"/>
                    <a:pt x="19889" y="12781"/>
                    <a:pt x="17280" y="121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16" name="AutoShape 59">
            <a:extLst>
              <a:ext uri="{FF2B5EF4-FFF2-40B4-BE49-F238E27FC236}">
                <a16:creationId xmlns:a16="http://schemas.microsoft.com/office/drawing/2014/main" id="{DA968E2E-19AB-061E-385A-27C856155789}"/>
              </a:ext>
            </a:extLst>
          </p:cNvPr>
          <p:cNvSpPr>
            <a:spLocks/>
          </p:cNvSpPr>
          <p:nvPr/>
        </p:nvSpPr>
        <p:spPr bwMode="auto">
          <a:xfrm>
            <a:off x="6592031" y="2516884"/>
            <a:ext cx="343093" cy="342508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17BD465-1F7B-69BF-6E6A-5413CCD9C077}"/>
              </a:ext>
            </a:extLst>
          </p:cNvPr>
          <p:cNvGrpSpPr/>
          <p:nvPr/>
        </p:nvGrpSpPr>
        <p:grpSpPr>
          <a:xfrm>
            <a:off x="10082676" y="1831284"/>
            <a:ext cx="235365" cy="342508"/>
            <a:chOff x="11078485" y="2115665"/>
            <a:chExt cx="319088" cy="464344"/>
          </a:xfrm>
          <a:solidFill>
            <a:srgbClr val="FF0000"/>
          </a:solidFill>
        </p:grpSpPr>
        <p:sp>
          <p:nvSpPr>
            <p:cNvPr id="118" name="AutoShape 60">
              <a:extLst>
                <a:ext uri="{FF2B5EF4-FFF2-40B4-BE49-F238E27FC236}">
                  <a16:creationId xmlns:a16="http://schemas.microsoft.com/office/drawing/2014/main" id="{2843E84B-FA66-72A0-DE17-1AB3D5DC6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9454" y="2245840"/>
              <a:ext cx="28575" cy="293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19"/>
                    <a:pt x="16769" y="0"/>
                    <a:pt x="10800" y="0"/>
                  </a:cubicBezTo>
                  <a:cubicBezTo>
                    <a:pt x="4830" y="0"/>
                    <a:pt x="0" y="4819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19" name="AutoShape 61">
              <a:extLst>
                <a:ext uri="{FF2B5EF4-FFF2-40B4-BE49-F238E27FC236}">
                  <a16:creationId xmlns:a16="http://schemas.microsoft.com/office/drawing/2014/main" id="{16FF91FD-04C5-35F2-0265-F2F2BC52F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9454" y="2420465"/>
              <a:ext cx="28575" cy="285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20" name="AutoShape 62">
              <a:extLst>
                <a:ext uri="{FF2B5EF4-FFF2-40B4-BE49-F238E27FC236}">
                  <a16:creationId xmlns:a16="http://schemas.microsoft.com/office/drawing/2014/main" id="{0932621B-6C5A-3FC7-E819-50B16E7B7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2142" y="2333153"/>
              <a:ext cx="28575" cy="293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0" y="0"/>
                    <a:pt x="0" y="4819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19"/>
                    <a:pt x="16769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21" name="AutoShape 63">
              <a:extLst>
                <a:ext uri="{FF2B5EF4-FFF2-40B4-BE49-F238E27FC236}">
                  <a16:creationId xmlns:a16="http://schemas.microsoft.com/office/drawing/2014/main" id="{4FBC1850-E6C4-683A-E66C-88FD2CB62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973" y="2333153"/>
              <a:ext cx="29369" cy="293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16769"/>
                    <a:pt x="4830" y="21599"/>
                    <a:pt x="10800" y="21599"/>
                  </a:cubicBez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19"/>
                    <a:pt x="16769" y="0"/>
                    <a:pt x="10800" y="0"/>
                  </a:cubicBezTo>
                  <a:cubicBezTo>
                    <a:pt x="4830" y="0"/>
                    <a:pt x="0" y="4819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22" name="AutoShape 64">
              <a:extLst>
                <a:ext uri="{FF2B5EF4-FFF2-40B4-BE49-F238E27FC236}">
                  <a16:creationId xmlns:a16="http://schemas.microsoft.com/office/drawing/2014/main" id="{F715EBEB-CAE7-D3E4-D27A-6FD30C055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0717" y="2391097"/>
              <a:ext cx="29369" cy="29369"/>
            </a:xfrm>
            <a:custGeom>
              <a:avLst/>
              <a:gdLst>
                <a:gd name="T0" fmla="+- 0 10802 965"/>
                <a:gd name="T1" fmla="*/ T0 w 19675"/>
                <a:gd name="T2" fmla="+- 0 10800 961"/>
                <a:gd name="T3" fmla="*/ 10800 h 19678"/>
                <a:gd name="T4" fmla="+- 0 10802 965"/>
                <a:gd name="T5" fmla="*/ T4 w 19675"/>
                <a:gd name="T6" fmla="+- 0 10800 961"/>
                <a:gd name="T7" fmla="*/ 10800 h 19678"/>
                <a:gd name="T8" fmla="+- 0 10802 965"/>
                <a:gd name="T9" fmla="*/ T8 w 19675"/>
                <a:gd name="T10" fmla="+- 0 10800 961"/>
                <a:gd name="T11" fmla="*/ 10800 h 19678"/>
                <a:gd name="T12" fmla="+- 0 10802 965"/>
                <a:gd name="T13" fmla="*/ T12 w 19675"/>
                <a:gd name="T14" fmla="+- 0 10800 961"/>
                <a:gd name="T15" fmla="*/ 10800 h 196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5" h="19678">
                  <a:moveTo>
                    <a:pt x="2894" y="2882"/>
                  </a:moveTo>
                  <a:cubicBezTo>
                    <a:pt x="-965" y="6725"/>
                    <a:pt x="-965" y="12952"/>
                    <a:pt x="2894" y="16795"/>
                  </a:cubicBezTo>
                  <a:cubicBezTo>
                    <a:pt x="6734" y="20638"/>
                    <a:pt x="12935" y="20638"/>
                    <a:pt x="16794" y="16795"/>
                  </a:cubicBezTo>
                  <a:cubicBezTo>
                    <a:pt x="20634" y="12952"/>
                    <a:pt x="20634" y="6725"/>
                    <a:pt x="16794" y="2882"/>
                  </a:cubicBezTo>
                  <a:cubicBezTo>
                    <a:pt x="12935" y="-961"/>
                    <a:pt x="6734" y="-961"/>
                    <a:pt x="2894" y="288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23" name="AutoShape 65">
              <a:extLst>
                <a:ext uri="{FF2B5EF4-FFF2-40B4-BE49-F238E27FC236}">
                  <a16:creationId xmlns:a16="http://schemas.microsoft.com/office/drawing/2014/main" id="{C30CD306-5672-F275-B1BF-5392E91C8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0717" y="2275209"/>
              <a:ext cx="29369" cy="29369"/>
            </a:xfrm>
            <a:custGeom>
              <a:avLst/>
              <a:gdLst>
                <a:gd name="T0" fmla="+- 0 10801 962"/>
                <a:gd name="T1" fmla="*/ T0 w 19678"/>
                <a:gd name="T2" fmla="+- 0 10801 965"/>
                <a:gd name="T3" fmla="*/ 10801 h 19673"/>
                <a:gd name="T4" fmla="+- 0 10801 962"/>
                <a:gd name="T5" fmla="*/ T4 w 19678"/>
                <a:gd name="T6" fmla="+- 0 10801 965"/>
                <a:gd name="T7" fmla="*/ 10801 h 19673"/>
                <a:gd name="T8" fmla="+- 0 10801 962"/>
                <a:gd name="T9" fmla="*/ T8 w 19678"/>
                <a:gd name="T10" fmla="+- 0 10801 965"/>
                <a:gd name="T11" fmla="*/ 10801 h 19673"/>
                <a:gd name="T12" fmla="+- 0 10801 962"/>
                <a:gd name="T13" fmla="*/ T12 w 19678"/>
                <a:gd name="T14" fmla="+- 0 10801 965"/>
                <a:gd name="T15" fmla="*/ 10801 h 196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8" h="19673">
                  <a:moveTo>
                    <a:pt x="2897" y="2894"/>
                  </a:moveTo>
                  <a:cubicBezTo>
                    <a:pt x="-962" y="6734"/>
                    <a:pt x="-962" y="12935"/>
                    <a:pt x="2877" y="16785"/>
                  </a:cubicBezTo>
                  <a:cubicBezTo>
                    <a:pt x="6737" y="20635"/>
                    <a:pt x="12938" y="20635"/>
                    <a:pt x="16797" y="16785"/>
                  </a:cubicBezTo>
                  <a:cubicBezTo>
                    <a:pt x="20638" y="12935"/>
                    <a:pt x="20638" y="6734"/>
                    <a:pt x="16797" y="2894"/>
                  </a:cubicBezTo>
                  <a:cubicBezTo>
                    <a:pt x="12938" y="-965"/>
                    <a:pt x="6737" y="-965"/>
                    <a:pt x="2897" y="28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24" name="AutoShape 66">
              <a:extLst>
                <a:ext uri="{FF2B5EF4-FFF2-40B4-BE49-F238E27FC236}">
                  <a16:creationId xmlns:a16="http://schemas.microsoft.com/office/drawing/2014/main" id="{E447C9BB-3BC6-269D-3EE9-22D5FBAEC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7398" y="2391097"/>
              <a:ext cx="28575" cy="29369"/>
            </a:xfrm>
            <a:custGeom>
              <a:avLst/>
              <a:gdLst>
                <a:gd name="T0" fmla="+- 0 10800 961"/>
                <a:gd name="T1" fmla="*/ T0 w 19678"/>
                <a:gd name="T2" fmla="+- 0 10800 961"/>
                <a:gd name="T3" fmla="*/ 10800 h 19678"/>
                <a:gd name="T4" fmla="+- 0 10800 961"/>
                <a:gd name="T5" fmla="*/ T4 w 19678"/>
                <a:gd name="T6" fmla="+- 0 10800 961"/>
                <a:gd name="T7" fmla="*/ 10800 h 19678"/>
                <a:gd name="T8" fmla="+- 0 10800 961"/>
                <a:gd name="T9" fmla="*/ T8 w 19678"/>
                <a:gd name="T10" fmla="+- 0 10800 961"/>
                <a:gd name="T11" fmla="*/ 10800 h 19678"/>
                <a:gd name="T12" fmla="+- 0 10800 961"/>
                <a:gd name="T13" fmla="*/ T12 w 19678"/>
                <a:gd name="T14" fmla="+- 0 10800 961"/>
                <a:gd name="T15" fmla="*/ 10800 h 196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8" h="19678">
                  <a:moveTo>
                    <a:pt x="2882" y="2882"/>
                  </a:moveTo>
                  <a:cubicBezTo>
                    <a:pt x="-961" y="6725"/>
                    <a:pt x="-961" y="12952"/>
                    <a:pt x="2882" y="16795"/>
                  </a:cubicBezTo>
                  <a:cubicBezTo>
                    <a:pt x="6725" y="20638"/>
                    <a:pt x="12952" y="20638"/>
                    <a:pt x="16795" y="16795"/>
                  </a:cubicBezTo>
                  <a:cubicBezTo>
                    <a:pt x="20639" y="12952"/>
                    <a:pt x="20639" y="6725"/>
                    <a:pt x="16795" y="2882"/>
                  </a:cubicBezTo>
                  <a:cubicBezTo>
                    <a:pt x="12952" y="-961"/>
                    <a:pt x="6725" y="-961"/>
                    <a:pt x="2882" y="288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25" name="AutoShape 67">
              <a:extLst>
                <a:ext uri="{FF2B5EF4-FFF2-40B4-BE49-F238E27FC236}">
                  <a16:creationId xmlns:a16="http://schemas.microsoft.com/office/drawing/2014/main" id="{A9109BB3-662C-B028-7B0A-EB50A8518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78485" y="2115665"/>
              <a:ext cx="319088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9818" y="16200"/>
                  </a:moveTo>
                  <a:cubicBezTo>
                    <a:pt x="5486" y="16200"/>
                    <a:pt x="1963" y="13776"/>
                    <a:pt x="1963" y="10800"/>
                  </a:cubicBezTo>
                  <a:cubicBezTo>
                    <a:pt x="1963" y="7821"/>
                    <a:pt x="5486" y="5400"/>
                    <a:pt x="9818" y="5400"/>
                  </a:cubicBezTo>
                  <a:cubicBezTo>
                    <a:pt x="14148" y="5400"/>
                    <a:pt x="17672" y="7821"/>
                    <a:pt x="17672" y="10800"/>
                  </a:cubicBezTo>
                  <a:cubicBezTo>
                    <a:pt x="17672" y="13776"/>
                    <a:pt x="14148" y="16200"/>
                    <a:pt x="9818" y="16200"/>
                  </a:cubicBezTo>
                  <a:moveTo>
                    <a:pt x="13745" y="20249"/>
                  </a:moveTo>
                  <a:lnTo>
                    <a:pt x="5890" y="20249"/>
                  </a:lnTo>
                  <a:lnTo>
                    <a:pt x="4909" y="16613"/>
                  </a:lnTo>
                  <a:cubicBezTo>
                    <a:pt x="6358" y="17192"/>
                    <a:pt x="8019" y="17549"/>
                    <a:pt x="9818" y="17549"/>
                  </a:cubicBezTo>
                  <a:cubicBezTo>
                    <a:pt x="11614" y="17549"/>
                    <a:pt x="13277" y="17192"/>
                    <a:pt x="14727" y="16613"/>
                  </a:cubicBezTo>
                  <a:cubicBezTo>
                    <a:pt x="14727" y="16613"/>
                    <a:pt x="13745" y="20249"/>
                    <a:pt x="13745" y="20249"/>
                  </a:cubicBezTo>
                  <a:close/>
                  <a:moveTo>
                    <a:pt x="5992" y="1350"/>
                  </a:moveTo>
                  <a:lnTo>
                    <a:pt x="13847" y="1350"/>
                  </a:lnTo>
                  <a:lnTo>
                    <a:pt x="14828" y="4985"/>
                  </a:lnTo>
                  <a:cubicBezTo>
                    <a:pt x="13379" y="4406"/>
                    <a:pt x="11718" y="4050"/>
                    <a:pt x="9919" y="4050"/>
                  </a:cubicBezTo>
                  <a:cubicBezTo>
                    <a:pt x="8123" y="4050"/>
                    <a:pt x="6460" y="4406"/>
                    <a:pt x="5010" y="4985"/>
                  </a:cubicBezTo>
                  <a:cubicBezTo>
                    <a:pt x="5010" y="4985"/>
                    <a:pt x="5992" y="1350"/>
                    <a:pt x="5992" y="1350"/>
                  </a:cubicBezTo>
                  <a:close/>
                  <a:moveTo>
                    <a:pt x="19636" y="9450"/>
                  </a:moveTo>
                  <a:cubicBezTo>
                    <a:pt x="19567" y="9450"/>
                    <a:pt x="19509" y="9472"/>
                    <a:pt x="19442" y="9477"/>
                  </a:cubicBezTo>
                  <a:cubicBezTo>
                    <a:pt x="19101" y="8298"/>
                    <a:pt x="18294" y="7245"/>
                    <a:pt x="17187" y="6376"/>
                  </a:cubicBezTo>
                  <a:lnTo>
                    <a:pt x="15778" y="1102"/>
                  </a:lnTo>
                  <a:cubicBezTo>
                    <a:pt x="15605" y="464"/>
                    <a:pt x="14794" y="0"/>
                    <a:pt x="13847" y="0"/>
                  </a:cubicBezTo>
                  <a:lnTo>
                    <a:pt x="5992" y="0"/>
                  </a:lnTo>
                  <a:cubicBezTo>
                    <a:pt x="5047" y="0"/>
                    <a:pt x="4236" y="464"/>
                    <a:pt x="4061" y="1102"/>
                  </a:cubicBezTo>
                  <a:lnTo>
                    <a:pt x="2686" y="6198"/>
                  </a:lnTo>
                  <a:cubicBezTo>
                    <a:pt x="1037" y="7405"/>
                    <a:pt x="0" y="9012"/>
                    <a:pt x="0" y="10800"/>
                  </a:cubicBezTo>
                  <a:cubicBezTo>
                    <a:pt x="0" y="12542"/>
                    <a:pt x="995" y="14110"/>
                    <a:pt x="2573" y="15307"/>
                  </a:cubicBezTo>
                  <a:lnTo>
                    <a:pt x="3959" y="20496"/>
                  </a:lnTo>
                  <a:cubicBezTo>
                    <a:pt x="4132" y="21135"/>
                    <a:pt x="4943" y="21599"/>
                    <a:pt x="5890" y="21599"/>
                  </a:cubicBezTo>
                  <a:lnTo>
                    <a:pt x="13745" y="21599"/>
                  </a:lnTo>
                  <a:cubicBezTo>
                    <a:pt x="14690" y="21599"/>
                    <a:pt x="15501" y="21135"/>
                    <a:pt x="15676" y="20496"/>
                  </a:cubicBezTo>
                  <a:lnTo>
                    <a:pt x="17074" y="15311"/>
                  </a:lnTo>
                  <a:cubicBezTo>
                    <a:pt x="18242" y="14426"/>
                    <a:pt x="19089" y="13340"/>
                    <a:pt x="19442" y="12122"/>
                  </a:cubicBezTo>
                  <a:cubicBezTo>
                    <a:pt x="19509" y="12127"/>
                    <a:pt x="19567" y="12150"/>
                    <a:pt x="19636" y="12150"/>
                  </a:cubicBezTo>
                  <a:cubicBezTo>
                    <a:pt x="20719" y="12150"/>
                    <a:pt x="21600" y="11544"/>
                    <a:pt x="21600" y="10800"/>
                  </a:cubicBezTo>
                  <a:cubicBezTo>
                    <a:pt x="21600" y="10053"/>
                    <a:pt x="20719" y="9450"/>
                    <a:pt x="19636" y="945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26" name="AutoShape 68">
              <a:extLst>
                <a:ext uri="{FF2B5EF4-FFF2-40B4-BE49-F238E27FC236}">
                  <a16:creationId xmlns:a16="http://schemas.microsoft.com/office/drawing/2014/main" id="{52A1296F-DFC3-BCD5-6025-DEA8195F1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9454" y="2275209"/>
              <a:ext cx="87313" cy="88106"/>
            </a:xfrm>
            <a:custGeom>
              <a:avLst/>
              <a:gdLst>
                <a:gd name="T0" fmla="*/ 10740 w 21481"/>
                <a:gd name="T1" fmla="+- 0 10860 120"/>
                <a:gd name="T2" fmla="*/ 10860 h 21480"/>
                <a:gd name="T3" fmla="*/ 10740 w 21481"/>
                <a:gd name="T4" fmla="+- 0 10860 120"/>
                <a:gd name="T5" fmla="*/ 10860 h 21480"/>
                <a:gd name="T6" fmla="*/ 10740 w 21481"/>
                <a:gd name="T7" fmla="+- 0 10860 120"/>
                <a:gd name="T8" fmla="*/ 10860 h 21480"/>
                <a:gd name="T9" fmla="*/ 10740 w 21481"/>
                <a:gd name="T10" fmla="+- 0 10860 120"/>
                <a:gd name="T11" fmla="*/ 10860 h 21480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481" h="21480">
                  <a:moveTo>
                    <a:pt x="21127" y="346"/>
                  </a:moveTo>
                  <a:cubicBezTo>
                    <a:pt x="20697" y="-82"/>
                    <a:pt x="20002" y="-120"/>
                    <a:pt x="19516" y="270"/>
                  </a:cubicBezTo>
                  <a:lnTo>
                    <a:pt x="1055" y="15432"/>
                  </a:lnTo>
                  <a:cubicBezTo>
                    <a:pt x="375" y="16113"/>
                    <a:pt x="0" y="17012"/>
                    <a:pt x="0" y="17972"/>
                  </a:cubicBezTo>
                  <a:cubicBezTo>
                    <a:pt x="0" y="18902"/>
                    <a:pt x="361" y="19783"/>
                    <a:pt x="1027" y="20446"/>
                  </a:cubicBezTo>
                  <a:cubicBezTo>
                    <a:pt x="1694" y="21103"/>
                    <a:pt x="2583" y="21473"/>
                    <a:pt x="3542" y="21479"/>
                  </a:cubicBezTo>
                  <a:cubicBezTo>
                    <a:pt x="4431" y="21473"/>
                    <a:pt x="5354" y="21144"/>
                    <a:pt x="6028" y="20495"/>
                  </a:cubicBezTo>
                  <a:lnTo>
                    <a:pt x="12598" y="12627"/>
                  </a:lnTo>
                  <a:lnTo>
                    <a:pt x="21224" y="1935"/>
                  </a:lnTo>
                  <a:cubicBezTo>
                    <a:pt x="21600" y="1462"/>
                    <a:pt x="21558" y="771"/>
                    <a:pt x="21127" y="34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50AEBF42-9961-9B4F-2179-195D884A9559}"/>
              </a:ext>
            </a:extLst>
          </p:cNvPr>
          <p:cNvGrpSpPr/>
          <p:nvPr/>
        </p:nvGrpSpPr>
        <p:grpSpPr>
          <a:xfrm>
            <a:off x="9333259" y="1831284"/>
            <a:ext cx="342508" cy="321431"/>
            <a:chOff x="10062485" y="2115665"/>
            <a:chExt cx="464344" cy="435769"/>
          </a:xfrm>
          <a:solidFill>
            <a:srgbClr val="FF0000"/>
          </a:solidFill>
        </p:grpSpPr>
        <p:sp>
          <p:nvSpPr>
            <p:cNvPr id="128" name="AutoShape 69">
              <a:extLst>
                <a:ext uri="{FF2B5EF4-FFF2-40B4-BE49-F238E27FC236}">
                  <a16:creationId xmlns:a16="http://schemas.microsoft.com/office/drawing/2014/main" id="{28A111B5-7012-0114-EF03-D96F1890E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2485" y="2115665"/>
              <a:ext cx="464344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223" y="5760"/>
                  </a:moveTo>
                  <a:lnTo>
                    <a:pt x="17548" y="5760"/>
                  </a:lnTo>
                  <a:cubicBezTo>
                    <a:pt x="16804" y="5760"/>
                    <a:pt x="16198" y="5114"/>
                    <a:pt x="16198" y="4320"/>
                  </a:cubicBezTo>
                  <a:lnTo>
                    <a:pt x="16200" y="4320"/>
                  </a:lnTo>
                  <a:lnTo>
                    <a:pt x="16200" y="1440"/>
                  </a:lnTo>
                  <a:lnTo>
                    <a:pt x="20250" y="5760"/>
                  </a:lnTo>
                  <a:cubicBezTo>
                    <a:pt x="20250" y="5760"/>
                    <a:pt x="18223" y="5760"/>
                    <a:pt x="18223" y="5760"/>
                  </a:cubicBezTo>
                  <a:close/>
                  <a:moveTo>
                    <a:pt x="20250" y="19440"/>
                  </a:moveTo>
                  <a:cubicBezTo>
                    <a:pt x="20250" y="19837"/>
                    <a:pt x="19948" y="20160"/>
                    <a:pt x="19575" y="20160"/>
                  </a:cubicBezTo>
                  <a:lnTo>
                    <a:pt x="2024" y="20160"/>
                  </a:lnTo>
                  <a:cubicBezTo>
                    <a:pt x="1651" y="20160"/>
                    <a:pt x="1349" y="19837"/>
                    <a:pt x="1349" y="19440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5525" y="1440"/>
                  </a:lnTo>
                  <a:lnTo>
                    <a:pt x="15525" y="4320"/>
                  </a:lnTo>
                  <a:lnTo>
                    <a:pt x="15523" y="4320"/>
                  </a:lnTo>
                  <a:cubicBezTo>
                    <a:pt x="15523" y="5513"/>
                    <a:pt x="16430" y="6480"/>
                    <a:pt x="17548" y="6480"/>
                  </a:cubicBezTo>
                  <a:lnTo>
                    <a:pt x="18223" y="6480"/>
                  </a:lnTo>
                  <a:lnTo>
                    <a:pt x="20250" y="6480"/>
                  </a:lnTo>
                  <a:cubicBezTo>
                    <a:pt x="20250" y="6480"/>
                    <a:pt x="20250" y="19440"/>
                    <a:pt x="20250" y="19440"/>
                  </a:cubicBezTo>
                  <a:close/>
                  <a:moveTo>
                    <a:pt x="21204" y="4741"/>
                  </a:moveTo>
                  <a:lnTo>
                    <a:pt x="17154" y="421"/>
                  </a:lnTo>
                  <a:cubicBezTo>
                    <a:pt x="16901" y="151"/>
                    <a:pt x="16557" y="0"/>
                    <a:pt x="16200" y="0"/>
                  </a:cubicBezTo>
                  <a:lnTo>
                    <a:pt x="2024" y="0"/>
                  </a:lnTo>
                  <a:cubicBezTo>
                    <a:pt x="908" y="0"/>
                    <a:pt x="0" y="968"/>
                    <a:pt x="0" y="2160"/>
                  </a:cubicBezTo>
                  <a:lnTo>
                    <a:pt x="0" y="19440"/>
                  </a:lnTo>
                  <a:cubicBezTo>
                    <a:pt x="0" y="20631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599" y="20631"/>
                    <a:pt x="21599" y="19440"/>
                  </a:cubicBezTo>
                  <a:lnTo>
                    <a:pt x="21599" y="5760"/>
                  </a:lnTo>
                  <a:cubicBezTo>
                    <a:pt x="21599" y="5378"/>
                    <a:pt x="21457" y="5011"/>
                    <a:pt x="21204" y="474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29" name="AutoShape 70">
              <a:extLst>
                <a:ext uri="{FF2B5EF4-FFF2-40B4-BE49-F238E27FC236}">
                  <a16:creationId xmlns:a16="http://schemas.microsoft.com/office/drawing/2014/main" id="{9407AA15-3578-EE6E-9C36-62368F3EA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9973" y="2202184"/>
              <a:ext cx="87313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00" y="21599"/>
                  </a:moveTo>
                  <a:lnTo>
                    <a:pt x="19800" y="21599"/>
                  </a:lnTo>
                  <a:cubicBezTo>
                    <a:pt x="20791" y="21599"/>
                    <a:pt x="21600" y="16769"/>
                    <a:pt x="21600" y="10800"/>
                  </a:cubicBezTo>
                  <a:cubicBezTo>
                    <a:pt x="21600" y="4830"/>
                    <a:pt x="20791" y="0"/>
                    <a:pt x="19800" y="0"/>
                  </a:cubicBezTo>
                  <a:lnTo>
                    <a:pt x="1800" y="0"/>
                  </a:lnTo>
                  <a:cubicBezTo>
                    <a:pt x="801" y="0"/>
                    <a:pt x="0" y="4830"/>
                    <a:pt x="0" y="10800"/>
                  </a:cubicBezTo>
                  <a:cubicBezTo>
                    <a:pt x="0" y="16769"/>
                    <a:pt x="801" y="21599"/>
                    <a:pt x="1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30" name="AutoShape 71">
              <a:extLst>
                <a:ext uri="{FF2B5EF4-FFF2-40B4-BE49-F238E27FC236}">
                  <a16:creationId xmlns:a16="http://schemas.microsoft.com/office/drawing/2014/main" id="{1E2CDC37-A1BE-9426-9037-F60C98558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9973" y="2245840"/>
              <a:ext cx="87313" cy="150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00" y="21599"/>
                  </a:moveTo>
                  <a:lnTo>
                    <a:pt x="19800" y="21599"/>
                  </a:lnTo>
                  <a:cubicBezTo>
                    <a:pt x="20791" y="21599"/>
                    <a:pt x="21600" y="16769"/>
                    <a:pt x="21600" y="10800"/>
                  </a:cubicBezTo>
                  <a:cubicBezTo>
                    <a:pt x="21600" y="4830"/>
                    <a:pt x="20791" y="0"/>
                    <a:pt x="19800" y="0"/>
                  </a:cubicBezTo>
                  <a:lnTo>
                    <a:pt x="1800" y="0"/>
                  </a:lnTo>
                  <a:cubicBezTo>
                    <a:pt x="801" y="0"/>
                    <a:pt x="0" y="4830"/>
                    <a:pt x="0" y="10800"/>
                  </a:cubicBezTo>
                  <a:cubicBezTo>
                    <a:pt x="0" y="16769"/>
                    <a:pt x="801" y="21599"/>
                    <a:pt x="1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31" name="AutoShape 72">
              <a:extLst>
                <a:ext uri="{FF2B5EF4-FFF2-40B4-BE49-F238E27FC236}">
                  <a16:creationId xmlns:a16="http://schemas.microsoft.com/office/drawing/2014/main" id="{9F73345C-664D-4C70-D13C-3D9F551C8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9973" y="2289497"/>
              <a:ext cx="188913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16769"/>
                    <a:pt x="369" y="21599"/>
                    <a:pt x="830" y="21599"/>
                  </a:cubicBezTo>
                  <a:lnTo>
                    <a:pt x="20769" y="21599"/>
                  </a:lnTo>
                  <a:cubicBezTo>
                    <a:pt x="21226" y="21599"/>
                    <a:pt x="21600" y="16769"/>
                    <a:pt x="21600" y="10800"/>
                  </a:cubicBezTo>
                  <a:cubicBezTo>
                    <a:pt x="21600" y="4830"/>
                    <a:pt x="21226" y="0"/>
                    <a:pt x="20769" y="0"/>
                  </a:cubicBezTo>
                  <a:lnTo>
                    <a:pt x="830" y="0"/>
                  </a:lnTo>
                  <a:cubicBezTo>
                    <a:pt x="369" y="0"/>
                    <a:pt x="0" y="4830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32" name="AutoShape 73">
              <a:extLst>
                <a:ext uri="{FF2B5EF4-FFF2-40B4-BE49-F238E27FC236}">
                  <a16:creationId xmlns:a16="http://schemas.microsoft.com/office/drawing/2014/main" id="{561B5E8B-6D39-EDD5-51D7-86618B0D2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0429" y="2376809"/>
              <a:ext cx="348456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150" y="0"/>
                  </a:moveTo>
                  <a:lnTo>
                    <a:pt x="449" y="0"/>
                  </a:lnTo>
                  <a:cubicBezTo>
                    <a:pt x="201" y="0"/>
                    <a:pt x="0" y="4830"/>
                    <a:pt x="0" y="10800"/>
                  </a:cubicBezTo>
                  <a:cubicBezTo>
                    <a:pt x="0" y="16748"/>
                    <a:pt x="201" y="21599"/>
                    <a:pt x="449" y="21599"/>
                  </a:cubicBezTo>
                  <a:lnTo>
                    <a:pt x="21150" y="21599"/>
                  </a:lnTo>
                  <a:cubicBezTo>
                    <a:pt x="21397" y="21599"/>
                    <a:pt x="21599" y="16748"/>
                    <a:pt x="21599" y="10800"/>
                  </a:cubicBezTo>
                  <a:cubicBezTo>
                    <a:pt x="21599" y="4830"/>
                    <a:pt x="21397" y="0"/>
                    <a:pt x="2115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33" name="AutoShape 74">
              <a:extLst>
                <a:ext uri="{FF2B5EF4-FFF2-40B4-BE49-F238E27FC236}">
                  <a16:creationId xmlns:a16="http://schemas.microsoft.com/office/drawing/2014/main" id="{815F3FE3-5549-FA28-677C-E29C68D19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0429" y="2420465"/>
              <a:ext cx="348456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150" y="0"/>
                  </a:moveTo>
                  <a:lnTo>
                    <a:pt x="449" y="0"/>
                  </a:lnTo>
                  <a:cubicBezTo>
                    <a:pt x="201" y="0"/>
                    <a:pt x="0" y="4830"/>
                    <a:pt x="0" y="10800"/>
                  </a:cubicBezTo>
                  <a:cubicBezTo>
                    <a:pt x="0" y="16748"/>
                    <a:pt x="201" y="21599"/>
                    <a:pt x="449" y="21599"/>
                  </a:cubicBezTo>
                  <a:lnTo>
                    <a:pt x="21150" y="21599"/>
                  </a:lnTo>
                  <a:cubicBezTo>
                    <a:pt x="21397" y="21599"/>
                    <a:pt x="21599" y="16748"/>
                    <a:pt x="21599" y="10800"/>
                  </a:cubicBezTo>
                  <a:cubicBezTo>
                    <a:pt x="21599" y="4830"/>
                    <a:pt x="21397" y="0"/>
                    <a:pt x="2115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34" name="AutoShape 75">
              <a:extLst>
                <a:ext uri="{FF2B5EF4-FFF2-40B4-BE49-F238E27FC236}">
                  <a16:creationId xmlns:a16="http://schemas.microsoft.com/office/drawing/2014/main" id="{3FBC9897-E0BE-6B79-8057-5FE7D637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0429" y="2464122"/>
              <a:ext cx="348456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150" y="0"/>
                  </a:moveTo>
                  <a:lnTo>
                    <a:pt x="449" y="0"/>
                  </a:lnTo>
                  <a:cubicBezTo>
                    <a:pt x="201" y="0"/>
                    <a:pt x="0" y="4830"/>
                    <a:pt x="0" y="10800"/>
                  </a:cubicBezTo>
                  <a:cubicBezTo>
                    <a:pt x="0" y="16748"/>
                    <a:pt x="201" y="21599"/>
                    <a:pt x="449" y="21599"/>
                  </a:cubicBezTo>
                  <a:lnTo>
                    <a:pt x="21150" y="21599"/>
                  </a:lnTo>
                  <a:cubicBezTo>
                    <a:pt x="21397" y="21599"/>
                    <a:pt x="21599" y="16748"/>
                    <a:pt x="21599" y="10800"/>
                  </a:cubicBezTo>
                  <a:cubicBezTo>
                    <a:pt x="21599" y="4830"/>
                    <a:pt x="21397" y="0"/>
                    <a:pt x="2115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35" name="AutoShape 76">
              <a:extLst>
                <a:ext uri="{FF2B5EF4-FFF2-40B4-BE49-F238E27FC236}">
                  <a16:creationId xmlns:a16="http://schemas.microsoft.com/office/drawing/2014/main" id="{F35BC395-4C53-E51D-40B5-AB21F0935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0429" y="2333153"/>
              <a:ext cx="348456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150" y="0"/>
                  </a:moveTo>
                  <a:lnTo>
                    <a:pt x="449" y="0"/>
                  </a:lnTo>
                  <a:cubicBezTo>
                    <a:pt x="201" y="0"/>
                    <a:pt x="0" y="4830"/>
                    <a:pt x="0" y="10800"/>
                  </a:cubicBezTo>
                  <a:cubicBezTo>
                    <a:pt x="0" y="16769"/>
                    <a:pt x="201" y="21599"/>
                    <a:pt x="449" y="21599"/>
                  </a:cubicBezTo>
                  <a:lnTo>
                    <a:pt x="21150" y="21599"/>
                  </a:lnTo>
                  <a:cubicBezTo>
                    <a:pt x="21397" y="21599"/>
                    <a:pt x="21599" y="16769"/>
                    <a:pt x="21599" y="10800"/>
                  </a:cubicBezTo>
                  <a:cubicBezTo>
                    <a:pt x="21599" y="4830"/>
                    <a:pt x="21397" y="0"/>
                    <a:pt x="2115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36" name="AutoShape 77">
              <a:extLst>
                <a:ext uri="{FF2B5EF4-FFF2-40B4-BE49-F238E27FC236}">
                  <a16:creationId xmlns:a16="http://schemas.microsoft.com/office/drawing/2014/main" id="{469D0E10-0FF3-754B-0555-FEC300E35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0429" y="2187897"/>
              <a:ext cx="130969" cy="1166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4799" y="5400"/>
                  </a:moveTo>
                  <a:lnTo>
                    <a:pt x="16800" y="5400"/>
                  </a:lnTo>
                  <a:lnTo>
                    <a:pt x="16800" y="16200"/>
                  </a:lnTo>
                  <a:lnTo>
                    <a:pt x="4799" y="16200"/>
                  </a:lnTo>
                  <a:cubicBezTo>
                    <a:pt x="4799" y="16200"/>
                    <a:pt x="4799" y="5400"/>
                    <a:pt x="4799" y="5400"/>
                  </a:cubicBezTo>
                  <a:close/>
                  <a:moveTo>
                    <a:pt x="2399" y="21599"/>
                  </a:moveTo>
                  <a:lnTo>
                    <a:pt x="19200" y="21599"/>
                  </a:lnTo>
                  <a:cubicBezTo>
                    <a:pt x="20526" y="21599"/>
                    <a:pt x="21599" y="20392"/>
                    <a:pt x="21599" y="18900"/>
                  </a:cubicBezTo>
                  <a:lnTo>
                    <a:pt x="21599" y="2700"/>
                  </a:lnTo>
                  <a:cubicBezTo>
                    <a:pt x="21599" y="1207"/>
                    <a:pt x="20526" y="0"/>
                    <a:pt x="19200" y="0"/>
                  </a:cubicBezTo>
                  <a:lnTo>
                    <a:pt x="2399" y="0"/>
                  </a:lnTo>
                  <a:cubicBezTo>
                    <a:pt x="1073" y="0"/>
                    <a:pt x="0" y="1207"/>
                    <a:pt x="0" y="2700"/>
                  </a:cubicBezTo>
                  <a:lnTo>
                    <a:pt x="0" y="18900"/>
                  </a:lnTo>
                  <a:cubicBezTo>
                    <a:pt x="0" y="20392"/>
                    <a:pt x="1073" y="21599"/>
                    <a:pt x="2399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37E37D83-2520-1F10-6728-4D96A4745BA1}"/>
              </a:ext>
            </a:extLst>
          </p:cNvPr>
          <p:cNvGrpSpPr/>
          <p:nvPr/>
        </p:nvGrpSpPr>
        <p:grpSpPr>
          <a:xfrm>
            <a:off x="8658783" y="1831284"/>
            <a:ext cx="396372" cy="342508"/>
            <a:chOff x="9148085" y="2115665"/>
            <a:chExt cx="434975" cy="464344"/>
          </a:xfrm>
          <a:solidFill>
            <a:srgbClr val="FF0000"/>
          </a:solidFill>
        </p:grpSpPr>
        <p:sp>
          <p:nvSpPr>
            <p:cNvPr id="138" name="AutoShape 78">
              <a:extLst>
                <a:ext uri="{FF2B5EF4-FFF2-40B4-BE49-F238E27FC236}">
                  <a16:creationId xmlns:a16="http://schemas.microsoft.com/office/drawing/2014/main" id="{B50E1CB3-DF01-7D7C-6BD8-F085EF624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8085" y="2115665"/>
              <a:ext cx="434975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18900"/>
                  </a:moveTo>
                  <a:cubicBezTo>
                    <a:pt x="20160" y="19643"/>
                    <a:pt x="19513" y="20249"/>
                    <a:pt x="18720" y="20249"/>
                  </a:cubicBezTo>
                  <a:lnTo>
                    <a:pt x="2880" y="20249"/>
                  </a:lnTo>
                  <a:cubicBezTo>
                    <a:pt x="2086" y="20249"/>
                    <a:pt x="1440" y="19643"/>
                    <a:pt x="1440" y="18900"/>
                  </a:cubicBezTo>
                  <a:lnTo>
                    <a:pt x="1440" y="2700"/>
                  </a:lnTo>
                  <a:cubicBezTo>
                    <a:pt x="1440" y="1955"/>
                    <a:pt x="2086" y="1350"/>
                    <a:pt x="2880" y="1350"/>
                  </a:cubicBezTo>
                  <a:lnTo>
                    <a:pt x="18720" y="1350"/>
                  </a:lnTo>
                  <a:cubicBezTo>
                    <a:pt x="19513" y="1350"/>
                    <a:pt x="20160" y="1955"/>
                    <a:pt x="20160" y="2700"/>
                  </a:cubicBezTo>
                  <a:cubicBezTo>
                    <a:pt x="20160" y="2700"/>
                    <a:pt x="20160" y="18900"/>
                    <a:pt x="20160" y="18900"/>
                  </a:cubicBezTo>
                  <a:close/>
                  <a:moveTo>
                    <a:pt x="18720" y="0"/>
                  </a:moveTo>
                  <a:lnTo>
                    <a:pt x="2880" y="0"/>
                  </a:lnTo>
                  <a:cubicBezTo>
                    <a:pt x="1289" y="0"/>
                    <a:pt x="0" y="1208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1289" y="21599"/>
                    <a:pt x="2880" y="21599"/>
                  </a:cubicBezTo>
                  <a:lnTo>
                    <a:pt x="18720" y="21599"/>
                  </a:lnTo>
                  <a:cubicBezTo>
                    <a:pt x="20310" y="21599"/>
                    <a:pt x="21599" y="20391"/>
                    <a:pt x="21599" y="18900"/>
                  </a:cubicBezTo>
                  <a:lnTo>
                    <a:pt x="21599" y="2700"/>
                  </a:lnTo>
                  <a:cubicBezTo>
                    <a:pt x="21599" y="1208"/>
                    <a:pt x="20310" y="0"/>
                    <a:pt x="1872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39" name="AutoShape 79">
              <a:extLst>
                <a:ext uri="{FF2B5EF4-FFF2-40B4-BE49-F238E27FC236}">
                  <a16:creationId xmlns:a16="http://schemas.microsoft.com/office/drawing/2014/main" id="{43C04598-8628-965A-45AA-58245208D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6029" y="2173609"/>
              <a:ext cx="319088" cy="2905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18" y="20519"/>
                  </a:moveTo>
                  <a:lnTo>
                    <a:pt x="14053" y="16248"/>
                  </a:lnTo>
                  <a:lnTo>
                    <a:pt x="16690" y="12959"/>
                  </a:lnTo>
                  <a:lnTo>
                    <a:pt x="20618" y="17689"/>
                  </a:lnTo>
                  <a:lnTo>
                    <a:pt x="20618" y="20519"/>
                  </a:lnTo>
                  <a:cubicBezTo>
                    <a:pt x="20618" y="20519"/>
                    <a:pt x="17418" y="20519"/>
                    <a:pt x="17418" y="20519"/>
                  </a:cubicBezTo>
                  <a:close/>
                  <a:moveTo>
                    <a:pt x="981" y="11446"/>
                  </a:moveTo>
                  <a:lnTo>
                    <a:pt x="4909" y="6479"/>
                  </a:lnTo>
                  <a:lnTo>
                    <a:pt x="12828" y="16353"/>
                  </a:lnTo>
                  <a:lnTo>
                    <a:pt x="13398" y="17064"/>
                  </a:lnTo>
                  <a:lnTo>
                    <a:pt x="16109" y="20519"/>
                  </a:lnTo>
                  <a:lnTo>
                    <a:pt x="981" y="20519"/>
                  </a:lnTo>
                  <a:cubicBezTo>
                    <a:pt x="981" y="20519"/>
                    <a:pt x="981" y="11446"/>
                    <a:pt x="981" y="11446"/>
                  </a:cubicBezTo>
                  <a:close/>
                  <a:moveTo>
                    <a:pt x="20618" y="1080"/>
                  </a:moveTo>
                  <a:lnTo>
                    <a:pt x="20618" y="16058"/>
                  </a:lnTo>
                  <a:lnTo>
                    <a:pt x="17427" y="12244"/>
                  </a:lnTo>
                  <a:cubicBezTo>
                    <a:pt x="17240" y="12012"/>
                    <a:pt x="16972" y="11879"/>
                    <a:pt x="16690" y="11879"/>
                  </a:cubicBezTo>
                  <a:cubicBezTo>
                    <a:pt x="16409" y="11879"/>
                    <a:pt x="16141" y="12012"/>
                    <a:pt x="15954" y="12244"/>
                  </a:cubicBezTo>
                  <a:lnTo>
                    <a:pt x="13399" y="15432"/>
                  </a:lnTo>
                  <a:lnTo>
                    <a:pt x="5645" y="5764"/>
                  </a:lnTo>
                  <a:cubicBezTo>
                    <a:pt x="5458" y="5532"/>
                    <a:pt x="5190" y="5400"/>
                    <a:pt x="4909" y="5400"/>
                  </a:cubicBezTo>
                  <a:cubicBezTo>
                    <a:pt x="4627" y="5400"/>
                    <a:pt x="4359" y="5532"/>
                    <a:pt x="4172" y="5764"/>
                  </a:cubicBezTo>
                  <a:lnTo>
                    <a:pt x="981" y="9812"/>
                  </a:lnTo>
                  <a:lnTo>
                    <a:pt x="981" y="1080"/>
                  </a:lnTo>
                  <a:cubicBezTo>
                    <a:pt x="981" y="1080"/>
                    <a:pt x="20618" y="1080"/>
                    <a:pt x="20618" y="1080"/>
                  </a:cubicBezTo>
                  <a:close/>
                  <a:moveTo>
                    <a:pt x="20618" y="0"/>
                  </a:moveTo>
                  <a:lnTo>
                    <a:pt x="981" y="0"/>
                  </a:lnTo>
                  <a:cubicBezTo>
                    <a:pt x="439" y="0"/>
                    <a:pt x="0" y="483"/>
                    <a:pt x="0" y="1080"/>
                  </a:cubicBezTo>
                  <a:lnTo>
                    <a:pt x="0" y="20519"/>
                  </a:lnTo>
                  <a:cubicBezTo>
                    <a:pt x="0" y="21116"/>
                    <a:pt x="439" y="21599"/>
                    <a:pt x="981" y="21599"/>
                  </a:cubicBezTo>
                  <a:lnTo>
                    <a:pt x="20618" y="21599"/>
                  </a:lnTo>
                  <a:cubicBezTo>
                    <a:pt x="21160" y="21599"/>
                    <a:pt x="21600" y="21116"/>
                    <a:pt x="21600" y="20519"/>
                  </a:cubicBezTo>
                  <a:lnTo>
                    <a:pt x="21600" y="1080"/>
                  </a:lnTo>
                  <a:cubicBezTo>
                    <a:pt x="21600" y="483"/>
                    <a:pt x="21160" y="0"/>
                    <a:pt x="2061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40" name="AutoShape 80">
              <a:extLst>
                <a:ext uri="{FF2B5EF4-FFF2-40B4-BE49-F238E27FC236}">
                  <a16:creationId xmlns:a16="http://schemas.microsoft.com/office/drawing/2014/main" id="{15E0C60C-247C-D486-078A-0CD04DEE8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9860" y="2217265"/>
              <a:ext cx="87313" cy="873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3600"/>
                  </a:moveTo>
                  <a:cubicBezTo>
                    <a:pt x="14769" y="3600"/>
                    <a:pt x="17999" y="6827"/>
                    <a:pt x="17999" y="10800"/>
                  </a:cubicBezTo>
                  <a:cubicBezTo>
                    <a:pt x="17999" y="14769"/>
                    <a:pt x="14769" y="18000"/>
                    <a:pt x="10800" y="18000"/>
                  </a:cubicBezTo>
                  <a:cubicBezTo>
                    <a:pt x="6830" y="18000"/>
                    <a:pt x="3600" y="14769"/>
                    <a:pt x="3600" y="10800"/>
                  </a:cubicBezTo>
                  <a:cubicBezTo>
                    <a:pt x="3600" y="6827"/>
                    <a:pt x="6830" y="3600"/>
                    <a:pt x="10800" y="3600"/>
                  </a:cubicBezTo>
                  <a:moveTo>
                    <a:pt x="10800" y="21599"/>
                  </a:moveTo>
                  <a:cubicBezTo>
                    <a:pt x="16766" y="21599"/>
                    <a:pt x="21600" y="16762"/>
                    <a:pt x="21600" y="10800"/>
                  </a:cubicBezTo>
                  <a:cubicBezTo>
                    <a:pt x="21600" y="4833"/>
                    <a:pt x="16766" y="0"/>
                    <a:pt x="10800" y="0"/>
                  </a:cubicBezTo>
                  <a:cubicBezTo>
                    <a:pt x="4833" y="0"/>
                    <a:pt x="0" y="4833"/>
                    <a:pt x="0" y="10800"/>
                  </a:cubicBezTo>
                  <a:cubicBezTo>
                    <a:pt x="0" y="16762"/>
                    <a:pt x="4833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31D4C6A-83B9-B1C4-253B-AA6B556FB040}"/>
              </a:ext>
            </a:extLst>
          </p:cNvPr>
          <p:cNvGrpSpPr/>
          <p:nvPr/>
        </p:nvGrpSpPr>
        <p:grpSpPr>
          <a:xfrm>
            <a:off x="7962645" y="1831284"/>
            <a:ext cx="342508" cy="342508"/>
            <a:chOff x="8204317" y="2115665"/>
            <a:chExt cx="464344" cy="464344"/>
          </a:xfrm>
          <a:solidFill>
            <a:srgbClr val="FF0000"/>
          </a:solidFill>
        </p:grpSpPr>
        <p:sp>
          <p:nvSpPr>
            <p:cNvPr id="142" name="AutoShape 81">
              <a:extLst>
                <a:ext uri="{FF2B5EF4-FFF2-40B4-BE49-F238E27FC236}">
                  <a16:creationId xmlns:a16="http://schemas.microsoft.com/office/drawing/2014/main" id="{959E0BE1-7281-26C5-E1AF-F3A25046A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4317" y="211566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43" name="AutoShape 82">
              <a:extLst>
                <a:ext uri="{FF2B5EF4-FFF2-40B4-BE49-F238E27FC236}">
                  <a16:creationId xmlns:a16="http://schemas.microsoft.com/office/drawing/2014/main" id="{7A2986E0-17C3-8C69-E24B-5EA0C4FF7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7973" y="249269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1FAA4EE9-CB42-16AC-1B3C-0E4DF9D53046}"/>
              </a:ext>
            </a:extLst>
          </p:cNvPr>
          <p:cNvGrpSpPr/>
          <p:nvPr/>
        </p:nvGrpSpPr>
        <p:grpSpPr>
          <a:xfrm>
            <a:off x="6592031" y="1831284"/>
            <a:ext cx="343093" cy="342508"/>
            <a:chOff x="6357938" y="1647825"/>
            <a:chExt cx="465138" cy="464344"/>
          </a:xfrm>
          <a:solidFill>
            <a:srgbClr val="FF0000"/>
          </a:solidFill>
        </p:grpSpPr>
        <p:sp>
          <p:nvSpPr>
            <p:cNvPr id="146" name="AutoShape 84">
              <a:extLst>
                <a:ext uri="{FF2B5EF4-FFF2-40B4-BE49-F238E27FC236}">
                  <a16:creationId xmlns:a16="http://schemas.microsoft.com/office/drawing/2014/main" id="{74CDCD6C-1311-7AA1-377B-05D5F8594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7938" y="1647825"/>
              <a:ext cx="465138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8900"/>
                  </a:moveTo>
                  <a:cubicBezTo>
                    <a:pt x="20249" y="19643"/>
                    <a:pt x="19644" y="20249"/>
                    <a:pt x="18899" y="20249"/>
                  </a:cubicBezTo>
                  <a:lnTo>
                    <a:pt x="2699" y="20249"/>
                  </a:lnTo>
                  <a:cubicBezTo>
                    <a:pt x="1955" y="20249"/>
                    <a:pt x="1349" y="19643"/>
                    <a:pt x="1349" y="18900"/>
                  </a:cubicBezTo>
                  <a:lnTo>
                    <a:pt x="1349" y="5400"/>
                  </a:lnTo>
                  <a:cubicBezTo>
                    <a:pt x="1349" y="5027"/>
                    <a:pt x="1652" y="4725"/>
                    <a:pt x="2024" y="4725"/>
                  </a:cubicBezTo>
                  <a:lnTo>
                    <a:pt x="2699" y="4725"/>
                  </a:lnTo>
                  <a:lnTo>
                    <a:pt x="2699" y="18225"/>
                  </a:lnTo>
                  <a:cubicBezTo>
                    <a:pt x="2699" y="18598"/>
                    <a:pt x="3001" y="18900"/>
                    <a:pt x="3374" y="18900"/>
                  </a:cubicBezTo>
                  <a:cubicBezTo>
                    <a:pt x="3748" y="18900"/>
                    <a:pt x="4049" y="18598"/>
                    <a:pt x="4049" y="18225"/>
                  </a:cubicBezTo>
                  <a:lnTo>
                    <a:pt x="4049" y="2025"/>
                  </a:lnTo>
                  <a:cubicBezTo>
                    <a:pt x="4049" y="1652"/>
                    <a:pt x="4352" y="1350"/>
                    <a:pt x="4724" y="1350"/>
                  </a:cubicBezTo>
                  <a:lnTo>
                    <a:pt x="19575" y="1350"/>
                  </a:lnTo>
                  <a:cubicBezTo>
                    <a:pt x="19947" y="1350"/>
                    <a:pt x="20249" y="1652"/>
                    <a:pt x="20249" y="2025"/>
                  </a:cubicBezTo>
                  <a:cubicBezTo>
                    <a:pt x="20249" y="2025"/>
                    <a:pt x="20249" y="18900"/>
                    <a:pt x="20249" y="18900"/>
                  </a:cubicBezTo>
                  <a:close/>
                  <a:moveTo>
                    <a:pt x="19575" y="0"/>
                  </a:moveTo>
                  <a:lnTo>
                    <a:pt x="4724" y="0"/>
                  </a:lnTo>
                  <a:cubicBezTo>
                    <a:pt x="3606" y="0"/>
                    <a:pt x="2699" y="905"/>
                    <a:pt x="2699" y="2025"/>
                  </a:cubicBezTo>
                  <a:lnTo>
                    <a:pt x="2699" y="3375"/>
                  </a:lnTo>
                  <a:lnTo>
                    <a:pt x="2024" y="3375"/>
                  </a:lnTo>
                  <a:cubicBezTo>
                    <a:pt x="906" y="3375"/>
                    <a:pt x="0" y="4280"/>
                    <a:pt x="0" y="5400"/>
                  </a:cubicBezTo>
                  <a:lnTo>
                    <a:pt x="0" y="18900"/>
                  </a:lnTo>
                  <a:cubicBezTo>
                    <a:pt x="0" y="20391"/>
                    <a:pt x="1208" y="21599"/>
                    <a:pt x="2699" y="21599"/>
                  </a:cubicBezTo>
                  <a:lnTo>
                    <a:pt x="18899" y="21599"/>
                  </a:lnTo>
                  <a:cubicBezTo>
                    <a:pt x="20391" y="21599"/>
                    <a:pt x="21600" y="20391"/>
                    <a:pt x="21600" y="18900"/>
                  </a:cubicBezTo>
                  <a:lnTo>
                    <a:pt x="21600" y="2025"/>
                  </a:lnTo>
                  <a:cubicBezTo>
                    <a:pt x="21600" y="905"/>
                    <a:pt x="20693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47" name="AutoShape 85">
              <a:extLst>
                <a:ext uri="{FF2B5EF4-FFF2-40B4-BE49-F238E27FC236}">
                  <a16:creationId xmlns:a16="http://schemas.microsoft.com/office/drawing/2014/main" id="{3B68F189-A38E-702C-A1F9-46FD13FB6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3" y="1821657"/>
              <a:ext cx="130175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48" name="AutoShape 86">
              <a:extLst>
                <a:ext uri="{FF2B5EF4-FFF2-40B4-BE49-F238E27FC236}">
                  <a16:creationId xmlns:a16="http://schemas.microsoft.com/office/drawing/2014/main" id="{64595228-72B9-360C-22CB-91A1D86BE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3" y="1778000"/>
              <a:ext cx="130175" cy="150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49" name="AutoShape 87">
              <a:extLst>
                <a:ext uri="{FF2B5EF4-FFF2-40B4-BE49-F238E27FC236}">
                  <a16:creationId xmlns:a16="http://schemas.microsoft.com/office/drawing/2014/main" id="{6F07EA76-B498-C14A-1CE0-86A6EAB26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3" y="1734344"/>
              <a:ext cx="130175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50" name="AutoShape 88">
              <a:extLst>
                <a:ext uri="{FF2B5EF4-FFF2-40B4-BE49-F238E27FC236}">
                  <a16:creationId xmlns:a16="http://schemas.microsoft.com/office/drawing/2014/main" id="{629D7F00-7B75-FFF4-D3CB-4B83A920A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619" y="2039938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51" name="AutoShape 89">
              <a:extLst>
                <a:ext uri="{FF2B5EF4-FFF2-40B4-BE49-F238E27FC236}">
                  <a16:creationId xmlns:a16="http://schemas.microsoft.com/office/drawing/2014/main" id="{B1DE4D90-BA4B-E67E-4EEB-48AAFE5BA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619" y="1996282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52" name="AutoShape 90">
              <a:extLst>
                <a:ext uri="{FF2B5EF4-FFF2-40B4-BE49-F238E27FC236}">
                  <a16:creationId xmlns:a16="http://schemas.microsoft.com/office/drawing/2014/main" id="{78B7C872-A234-9A5A-7CAF-41161575A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619" y="1952625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53" name="AutoShape 91">
              <a:extLst>
                <a:ext uri="{FF2B5EF4-FFF2-40B4-BE49-F238E27FC236}">
                  <a16:creationId xmlns:a16="http://schemas.microsoft.com/office/drawing/2014/main" id="{97B8713E-0FFE-5864-7C09-29014DBF9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3" y="2039938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54" name="AutoShape 92">
              <a:extLst>
                <a:ext uri="{FF2B5EF4-FFF2-40B4-BE49-F238E27FC236}">
                  <a16:creationId xmlns:a16="http://schemas.microsoft.com/office/drawing/2014/main" id="{1094ADE1-50BC-4589-5494-DE0814252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3" y="1996282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55" name="AutoShape 93">
              <a:extLst>
                <a:ext uri="{FF2B5EF4-FFF2-40B4-BE49-F238E27FC236}">
                  <a16:creationId xmlns:a16="http://schemas.microsoft.com/office/drawing/2014/main" id="{C9AB0373-82A2-2686-59EF-84214B591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3" y="1952625"/>
              <a:ext cx="1301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56" name="AutoShape 94">
              <a:extLst>
                <a:ext uri="{FF2B5EF4-FFF2-40B4-BE49-F238E27FC236}">
                  <a16:creationId xmlns:a16="http://schemas.microsoft.com/office/drawing/2014/main" id="{0BC2EA97-B3C9-E220-47A3-109D5786F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619" y="1865313"/>
              <a:ext cx="289719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1"/>
                    <a:pt x="0" y="10800"/>
                  </a:cubicBezTo>
                  <a:cubicBezTo>
                    <a:pt x="0" y="16769"/>
                    <a:pt x="242" y="21599"/>
                    <a:pt x="540" y="21599"/>
                  </a:cubicBezTo>
                  <a:lnTo>
                    <a:pt x="21060" y="21599"/>
                  </a:lnTo>
                  <a:cubicBezTo>
                    <a:pt x="21357" y="21599"/>
                    <a:pt x="21600" y="16769"/>
                    <a:pt x="21600" y="10800"/>
                  </a:cubicBezTo>
                  <a:cubicBezTo>
                    <a:pt x="21600" y="4851"/>
                    <a:pt x="21357" y="0"/>
                    <a:pt x="210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57" name="AutoShape 95">
              <a:extLst>
                <a:ext uri="{FF2B5EF4-FFF2-40B4-BE49-F238E27FC236}">
                  <a16:creationId xmlns:a16="http://schemas.microsoft.com/office/drawing/2014/main" id="{6F807AF9-1EF8-2E87-A340-F55CF5A36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619" y="1908969"/>
              <a:ext cx="289719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1"/>
                    <a:pt x="0" y="10800"/>
                  </a:cubicBezTo>
                  <a:cubicBezTo>
                    <a:pt x="0" y="16790"/>
                    <a:pt x="242" y="21599"/>
                    <a:pt x="540" y="21599"/>
                  </a:cubicBezTo>
                  <a:lnTo>
                    <a:pt x="21060" y="21599"/>
                  </a:lnTo>
                  <a:cubicBezTo>
                    <a:pt x="21357" y="21599"/>
                    <a:pt x="21600" y="16790"/>
                    <a:pt x="21600" y="10800"/>
                  </a:cubicBezTo>
                  <a:cubicBezTo>
                    <a:pt x="21600" y="4851"/>
                    <a:pt x="21357" y="0"/>
                    <a:pt x="210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58" name="AutoShape 96">
              <a:extLst>
                <a:ext uri="{FF2B5EF4-FFF2-40B4-BE49-F238E27FC236}">
                  <a16:creationId xmlns:a16="http://schemas.microsoft.com/office/drawing/2014/main" id="{32F0B8A0-2D66-7FA4-FB82-537C56D22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619" y="1705769"/>
              <a:ext cx="130175" cy="1301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4799" y="4792"/>
                  </a:moveTo>
                  <a:lnTo>
                    <a:pt x="16800" y="4792"/>
                  </a:lnTo>
                  <a:lnTo>
                    <a:pt x="16800" y="16797"/>
                  </a:lnTo>
                  <a:lnTo>
                    <a:pt x="4799" y="16797"/>
                  </a:lnTo>
                  <a:cubicBezTo>
                    <a:pt x="4799" y="16797"/>
                    <a:pt x="4799" y="4792"/>
                    <a:pt x="4799" y="4792"/>
                  </a:cubicBezTo>
                  <a:close/>
                  <a:moveTo>
                    <a:pt x="2399" y="21600"/>
                  </a:moveTo>
                  <a:lnTo>
                    <a:pt x="19199" y="21600"/>
                  </a:lnTo>
                  <a:cubicBezTo>
                    <a:pt x="20527" y="21600"/>
                    <a:pt x="21600" y="20523"/>
                    <a:pt x="21600" y="19198"/>
                  </a:cubicBezTo>
                  <a:lnTo>
                    <a:pt x="21600" y="2401"/>
                  </a:lnTo>
                  <a:cubicBezTo>
                    <a:pt x="21600" y="1076"/>
                    <a:pt x="20527" y="0"/>
                    <a:pt x="19199" y="0"/>
                  </a:cubicBezTo>
                  <a:lnTo>
                    <a:pt x="2399" y="0"/>
                  </a:lnTo>
                  <a:cubicBezTo>
                    <a:pt x="1072" y="0"/>
                    <a:pt x="0" y="1076"/>
                    <a:pt x="0" y="2401"/>
                  </a:cubicBezTo>
                  <a:lnTo>
                    <a:pt x="0" y="19198"/>
                  </a:lnTo>
                  <a:cubicBezTo>
                    <a:pt x="0" y="20523"/>
                    <a:pt x="1072" y="21600"/>
                    <a:pt x="2399" y="216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D0DB0A6-F0EC-D152-2C8F-501A77460BB7}"/>
              </a:ext>
            </a:extLst>
          </p:cNvPr>
          <p:cNvGrpSpPr/>
          <p:nvPr/>
        </p:nvGrpSpPr>
        <p:grpSpPr>
          <a:xfrm>
            <a:off x="5915799" y="3891012"/>
            <a:ext cx="235365" cy="343093"/>
            <a:chOff x="5429367" y="4908078"/>
            <a:chExt cx="319088" cy="465138"/>
          </a:xfrm>
          <a:solidFill>
            <a:srgbClr val="FF0000"/>
          </a:solidFill>
        </p:grpSpPr>
        <p:sp>
          <p:nvSpPr>
            <p:cNvPr id="160" name="AutoShape 97">
              <a:extLst>
                <a:ext uri="{FF2B5EF4-FFF2-40B4-BE49-F238E27FC236}">
                  <a16:creationId xmlns:a16="http://schemas.microsoft.com/office/drawing/2014/main" id="{0DEC95C0-C566-5983-A84B-736D20221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9367" y="4908078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636" y="3374"/>
                  </a:moveTo>
                  <a:lnTo>
                    <a:pt x="1963" y="3375"/>
                  </a:lnTo>
                  <a:lnTo>
                    <a:pt x="1963" y="2025"/>
                  </a:lnTo>
                  <a:cubicBezTo>
                    <a:pt x="1963" y="1653"/>
                    <a:pt x="2402" y="1350"/>
                    <a:pt x="2945" y="1350"/>
                  </a:cubicBezTo>
                  <a:lnTo>
                    <a:pt x="18654" y="1349"/>
                  </a:lnTo>
                  <a:cubicBezTo>
                    <a:pt x="19195" y="1349"/>
                    <a:pt x="19636" y="1652"/>
                    <a:pt x="19636" y="2024"/>
                  </a:cubicBezTo>
                  <a:cubicBezTo>
                    <a:pt x="19636" y="2024"/>
                    <a:pt x="19636" y="3374"/>
                    <a:pt x="19636" y="3374"/>
                  </a:cubicBezTo>
                  <a:close/>
                  <a:moveTo>
                    <a:pt x="19636" y="17546"/>
                  </a:moveTo>
                  <a:lnTo>
                    <a:pt x="1963" y="17547"/>
                  </a:lnTo>
                  <a:lnTo>
                    <a:pt x="1963" y="4050"/>
                  </a:lnTo>
                  <a:lnTo>
                    <a:pt x="19636" y="4049"/>
                  </a:lnTo>
                  <a:cubicBezTo>
                    <a:pt x="19636" y="4049"/>
                    <a:pt x="19636" y="17546"/>
                    <a:pt x="19636" y="17546"/>
                  </a:cubicBezTo>
                  <a:close/>
                  <a:moveTo>
                    <a:pt x="19636" y="19574"/>
                  </a:moveTo>
                  <a:cubicBezTo>
                    <a:pt x="19636" y="19946"/>
                    <a:pt x="19195" y="20249"/>
                    <a:pt x="18654" y="20249"/>
                  </a:cubicBezTo>
                  <a:lnTo>
                    <a:pt x="2945" y="20250"/>
                  </a:lnTo>
                  <a:cubicBezTo>
                    <a:pt x="2402" y="20250"/>
                    <a:pt x="1963" y="19947"/>
                    <a:pt x="1963" y="19575"/>
                  </a:cubicBezTo>
                  <a:lnTo>
                    <a:pt x="1963" y="18222"/>
                  </a:lnTo>
                  <a:lnTo>
                    <a:pt x="19636" y="18221"/>
                  </a:lnTo>
                  <a:cubicBezTo>
                    <a:pt x="19636" y="18221"/>
                    <a:pt x="19636" y="19574"/>
                    <a:pt x="19636" y="19574"/>
                  </a:cubicBezTo>
                  <a:close/>
                  <a:moveTo>
                    <a:pt x="18654" y="0"/>
                  </a:moveTo>
                  <a:lnTo>
                    <a:pt x="2945" y="0"/>
                  </a:lnTo>
                  <a:cubicBezTo>
                    <a:pt x="1317" y="0"/>
                    <a:pt x="0" y="907"/>
                    <a:pt x="0" y="2025"/>
                  </a:cubicBezTo>
                  <a:lnTo>
                    <a:pt x="0" y="19575"/>
                  </a:lnTo>
                  <a:cubicBezTo>
                    <a:pt x="0" y="20693"/>
                    <a:pt x="1317" y="21600"/>
                    <a:pt x="2945" y="21600"/>
                  </a:cubicBezTo>
                  <a:lnTo>
                    <a:pt x="18654" y="21599"/>
                  </a:lnTo>
                  <a:cubicBezTo>
                    <a:pt x="20280" y="21599"/>
                    <a:pt x="21600" y="20693"/>
                    <a:pt x="21600" y="19574"/>
                  </a:cubicBezTo>
                  <a:lnTo>
                    <a:pt x="21600" y="2024"/>
                  </a:lnTo>
                  <a:cubicBezTo>
                    <a:pt x="21600" y="906"/>
                    <a:pt x="20280" y="0"/>
                    <a:pt x="18654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61" name="AutoShape 98">
              <a:extLst>
                <a:ext uri="{FF2B5EF4-FFF2-40B4-BE49-F238E27FC236}">
                  <a16:creationId xmlns:a16="http://schemas.microsoft.com/office/drawing/2014/main" id="{375BA2D9-DEDB-ED10-06F4-A5637F057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542" y="4951734"/>
              <a:ext cx="58738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58"/>
                    <a:pt x="20387" y="21599"/>
                    <a:pt x="18899" y="21599"/>
                  </a:cubicBezTo>
                  <a:lnTo>
                    <a:pt x="2699" y="21599"/>
                  </a:lnTo>
                  <a:cubicBezTo>
                    <a:pt x="1202" y="21599"/>
                    <a:pt x="0" y="16758"/>
                    <a:pt x="0" y="10800"/>
                  </a:cubicBezTo>
                  <a:cubicBezTo>
                    <a:pt x="0" y="4841"/>
                    <a:pt x="1202" y="0"/>
                    <a:pt x="2699" y="0"/>
                  </a:cubicBezTo>
                  <a:lnTo>
                    <a:pt x="18899" y="0"/>
                  </a:lnTo>
                  <a:cubicBezTo>
                    <a:pt x="20387" y="0"/>
                    <a:pt x="21600" y="4841"/>
                    <a:pt x="21600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62" name="AutoShape 99">
              <a:extLst>
                <a:ext uri="{FF2B5EF4-FFF2-40B4-BE49-F238E27FC236}">
                  <a16:creationId xmlns:a16="http://schemas.microsoft.com/office/drawing/2014/main" id="{1828DD4E-9100-C6C1-7423-A3F2261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623" y="5315272"/>
              <a:ext cx="285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9"/>
                    <a:pt x="19174" y="21599"/>
                    <a:pt x="16199" y="21599"/>
                  </a:cubicBezTo>
                  <a:lnTo>
                    <a:pt x="5399" y="21599"/>
                  </a:lnTo>
                  <a:cubicBezTo>
                    <a:pt x="2404" y="21599"/>
                    <a:pt x="0" y="16769"/>
                    <a:pt x="0" y="10800"/>
                  </a:cubicBezTo>
                  <a:cubicBezTo>
                    <a:pt x="0" y="4830"/>
                    <a:pt x="2404" y="0"/>
                    <a:pt x="5399" y="0"/>
                  </a:cubicBezTo>
                  <a:lnTo>
                    <a:pt x="16199" y="0"/>
                  </a:lnTo>
                  <a:cubicBezTo>
                    <a:pt x="19174" y="0"/>
                    <a:pt x="21600" y="4830"/>
                    <a:pt x="21600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63" name="AutoShape 100">
            <a:extLst>
              <a:ext uri="{FF2B5EF4-FFF2-40B4-BE49-F238E27FC236}">
                <a16:creationId xmlns:a16="http://schemas.microsoft.com/office/drawing/2014/main" id="{3E02B5C1-6B5A-F651-2D83-C108AAA9098C}"/>
              </a:ext>
            </a:extLst>
          </p:cNvPr>
          <p:cNvSpPr>
            <a:spLocks/>
          </p:cNvSpPr>
          <p:nvPr/>
        </p:nvSpPr>
        <p:spPr bwMode="auto">
          <a:xfrm>
            <a:off x="5198583" y="3891012"/>
            <a:ext cx="299767" cy="34309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057" y="6750"/>
                </a:moveTo>
                <a:lnTo>
                  <a:pt x="1542" y="6750"/>
                </a:lnTo>
                <a:lnTo>
                  <a:pt x="1542" y="4725"/>
                </a:lnTo>
                <a:lnTo>
                  <a:pt x="20057" y="4725"/>
                </a:lnTo>
                <a:cubicBezTo>
                  <a:pt x="20057" y="4725"/>
                  <a:pt x="20057" y="6750"/>
                  <a:pt x="20057" y="6750"/>
                </a:cubicBezTo>
                <a:close/>
                <a:moveTo>
                  <a:pt x="17485" y="10124"/>
                </a:moveTo>
                <a:lnTo>
                  <a:pt x="4113" y="10124"/>
                </a:lnTo>
                <a:lnTo>
                  <a:pt x="3857" y="8100"/>
                </a:lnTo>
                <a:lnTo>
                  <a:pt x="17742" y="8100"/>
                </a:lnTo>
                <a:cubicBezTo>
                  <a:pt x="17742" y="8100"/>
                  <a:pt x="17485" y="10124"/>
                  <a:pt x="17485" y="10124"/>
                </a:cubicBezTo>
                <a:close/>
                <a:moveTo>
                  <a:pt x="16542" y="17549"/>
                </a:moveTo>
                <a:lnTo>
                  <a:pt x="5057" y="17549"/>
                </a:lnTo>
                <a:lnTo>
                  <a:pt x="4199" y="10800"/>
                </a:lnTo>
                <a:lnTo>
                  <a:pt x="17399" y="10800"/>
                </a:lnTo>
                <a:cubicBezTo>
                  <a:pt x="17399" y="10800"/>
                  <a:pt x="16542" y="17549"/>
                  <a:pt x="16542" y="17549"/>
                </a:cubicBezTo>
                <a:close/>
                <a:moveTo>
                  <a:pt x="5400" y="20249"/>
                </a:moveTo>
                <a:lnTo>
                  <a:pt x="5142" y="18225"/>
                </a:lnTo>
                <a:lnTo>
                  <a:pt x="16456" y="18225"/>
                </a:lnTo>
                <a:lnTo>
                  <a:pt x="16200" y="20249"/>
                </a:lnTo>
                <a:cubicBezTo>
                  <a:pt x="16200" y="20249"/>
                  <a:pt x="5400" y="20249"/>
                  <a:pt x="5400" y="20249"/>
                </a:cubicBezTo>
                <a:close/>
                <a:moveTo>
                  <a:pt x="3857" y="1350"/>
                </a:moveTo>
                <a:lnTo>
                  <a:pt x="17742" y="1350"/>
                </a:lnTo>
                <a:lnTo>
                  <a:pt x="18514" y="3375"/>
                </a:lnTo>
                <a:lnTo>
                  <a:pt x="3085" y="3375"/>
                </a:lnTo>
                <a:cubicBezTo>
                  <a:pt x="3085" y="3375"/>
                  <a:pt x="3857" y="1350"/>
                  <a:pt x="3857" y="1350"/>
                </a:cubicBezTo>
                <a:close/>
                <a:moveTo>
                  <a:pt x="20143" y="3389"/>
                </a:moveTo>
                <a:lnTo>
                  <a:pt x="19205" y="922"/>
                </a:lnTo>
                <a:cubicBezTo>
                  <a:pt x="18996" y="371"/>
                  <a:pt x="18407" y="0"/>
                  <a:pt x="17742" y="0"/>
                </a:cubicBezTo>
                <a:lnTo>
                  <a:pt x="3857" y="0"/>
                </a:lnTo>
                <a:cubicBezTo>
                  <a:pt x="3192" y="0"/>
                  <a:pt x="2603" y="371"/>
                  <a:pt x="2393" y="922"/>
                </a:cubicBezTo>
                <a:lnTo>
                  <a:pt x="1448" y="3391"/>
                </a:lnTo>
                <a:cubicBezTo>
                  <a:pt x="643" y="3436"/>
                  <a:pt x="0" y="4008"/>
                  <a:pt x="0" y="4725"/>
                </a:cubicBezTo>
                <a:lnTo>
                  <a:pt x="0" y="6750"/>
                </a:lnTo>
                <a:cubicBezTo>
                  <a:pt x="0" y="7495"/>
                  <a:pt x="690" y="8100"/>
                  <a:pt x="1542" y="8100"/>
                </a:cubicBezTo>
                <a:lnTo>
                  <a:pt x="2340" y="8100"/>
                </a:lnTo>
                <a:cubicBezTo>
                  <a:pt x="2340" y="8150"/>
                  <a:pt x="2317" y="8198"/>
                  <a:pt x="2323" y="8249"/>
                </a:cubicBezTo>
                <a:lnTo>
                  <a:pt x="3866" y="20398"/>
                </a:lnTo>
                <a:cubicBezTo>
                  <a:pt x="3953" y="21082"/>
                  <a:pt x="4614" y="21599"/>
                  <a:pt x="5400" y="21599"/>
                </a:cubicBezTo>
                <a:lnTo>
                  <a:pt x="16200" y="21599"/>
                </a:lnTo>
                <a:cubicBezTo>
                  <a:pt x="16986" y="21599"/>
                  <a:pt x="17646" y="21082"/>
                  <a:pt x="17732" y="20398"/>
                </a:cubicBezTo>
                <a:lnTo>
                  <a:pt x="19275" y="8249"/>
                </a:lnTo>
                <a:cubicBezTo>
                  <a:pt x="19282" y="8198"/>
                  <a:pt x="19258" y="8150"/>
                  <a:pt x="19258" y="8100"/>
                </a:cubicBezTo>
                <a:lnTo>
                  <a:pt x="20057" y="8100"/>
                </a:lnTo>
                <a:cubicBezTo>
                  <a:pt x="20908" y="8100"/>
                  <a:pt x="21600" y="7495"/>
                  <a:pt x="21600" y="6750"/>
                </a:cubicBezTo>
                <a:lnTo>
                  <a:pt x="21600" y="4725"/>
                </a:lnTo>
                <a:cubicBezTo>
                  <a:pt x="21600" y="4006"/>
                  <a:pt x="20952" y="3431"/>
                  <a:pt x="20143" y="3389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64" name="AutoShape 101">
            <a:extLst>
              <a:ext uri="{FF2B5EF4-FFF2-40B4-BE49-F238E27FC236}">
                <a16:creationId xmlns:a16="http://schemas.microsoft.com/office/drawing/2014/main" id="{34D7C776-7931-F04A-77A5-A196D52D89CD}"/>
              </a:ext>
            </a:extLst>
          </p:cNvPr>
          <p:cNvSpPr>
            <a:spLocks/>
          </p:cNvSpPr>
          <p:nvPr/>
        </p:nvSpPr>
        <p:spPr bwMode="auto">
          <a:xfrm>
            <a:off x="4491906" y="3912674"/>
            <a:ext cx="342508" cy="29976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18514"/>
                </a:moveTo>
                <a:cubicBezTo>
                  <a:pt x="20249" y="19365"/>
                  <a:pt x="19644" y="20057"/>
                  <a:pt x="18899" y="20057"/>
                </a:cubicBezTo>
                <a:lnTo>
                  <a:pt x="2699" y="20057"/>
                </a:lnTo>
                <a:cubicBezTo>
                  <a:pt x="1955" y="20057"/>
                  <a:pt x="1349" y="19365"/>
                  <a:pt x="1349" y="18514"/>
                </a:cubicBezTo>
                <a:lnTo>
                  <a:pt x="1349" y="13114"/>
                </a:lnTo>
                <a:lnTo>
                  <a:pt x="4050" y="1542"/>
                </a:lnTo>
                <a:lnTo>
                  <a:pt x="17549" y="1542"/>
                </a:lnTo>
                <a:lnTo>
                  <a:pt x="20249" y="13114"/>
                </a:lnTo>
                <a:cubicBezTo>
                  <a:pt x="20249" y="13114"/>
                  <a:pt x="20249" y="18514"/>
                  <a:pt x="20249" y="18514"/>
                </a:cubicBezTo>
                <a:close/>
                <a:moveTo>
                  <a:pt x="21548" y="12693"/>
                </a:moveTo>
                <a:lnTo>
                  <a:pt x="18847" y="1117"/>
                </a:lnTo>
                <a:cubicBezTo>
                  <a:pt x="18683" y="460"/>
                  <a:pt x="18150" y="0"/>
                  <a:pt x="17549" y="0"/>
                </a:cubicBezTo>
                <a:lnTo>
                  <a:pt x="10800" y="0"/>
                </a:lnTo>
                <a:lnTo>
                  <a:pt x="4049" y="0"/>
                </a:lnTo>
                <a:cubicBezTo>
                  <a:pt x="3449" y="0"/>
                  <a:pt x="2916" y="460"/>
                  <a:pt x="2752" y="1117"/>
                </a:cubicBezTo>
                <a:lnTo>
                  <a:pt x="51" y="12693"/>
                </a:lnTo>
                <a:cubicBezTo>
                  <a:pt x="17" y="12835"/>
                  <a:pt x="0" y="12976"/>
                  <a:pt x="0" y="13114"/>
                </a:cubicBezTo>
                <a:lnTo>
                  <a:pt x="0" y="18514"/>
                </a:lnTo>
                <a:cubicBezTo>
                  <a:pt x="0" y="20218"/>
                  <a:pt x="1208" y="21600"/>
                  <a:pt x="2699" y="21600"/>
                </a:cubicBezTo>
                <a:lnTo>
                  <a:pt x="18899" y="21600"/>
                </a:lnTo>
                <a:cubicBezTo>
                  <a:pt x="20391" y="21600"/>
                  <a:pt x="21600" y="20218"/>
                  <a:pt x="21600" y="18514"/>
                </a:cubicBezTo>
                <a:lnTo>
                  <a:pt x="21600" y="13114"/>
                </a:lnTo>
                <a:cubicBezTo>
                  <a:pt x="21600" y="12976"/>
                  <a:pt x="21582" y="12835"/>
                  <a:pt x="21548" y="12693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65" name="AutoShape 102">
            <a:extLst>
              <a:ext uri="{FF2B5EF4-FFF2-40B4-BE49-F238E27FC236}">
                <a16:creationId xmlns:a16="http://schemas.microsoft.com/office/drawing/2014/main" id="{9542D18A-F318-1A5E-649E-D4E55C3F4031}"/>
              </a:ext>
            </a:extLst>
          </p:cNvPr>
          <p:cNvSpPr>
            <a:spLocks/>
          </p:cNvSpPr>
          <p:nvPr/>
        </p:nvSpPr>
        <p:spPr bwMode="auto">
          <a:xfrm>
            <a:off x="4534646" y="3955414"/>
            <a:ext cx="261126" cy="192624"/>
          </a:xfrm>
          <a:custGeom>
            <a:avLst/>
            <a:gdLst>
              <a:gd name="T0" fmla="+- 0 10799 40"/>
              <a:gd name="T1" fmla="*/ T0 w 21519"/>
              <a:gd name="T2" fmla="*/ 10800 h 21600"/>
              <a:gd name="T3" fmla="+- 0 10799 40"/>
              <a:gd name="T4" fmla="*/ T3 w 21519"/>
              <a:gd name="T5" fmla="*/ 10800 h 21600"/>
              <a:gd name="T6" fmla="+- 0 10799 40"/>
              <a:gd name="T7" fmla="*/ T6 w 21519"/>
              <a:gd name="T8" fmla="*/ 10800 h 21600"/>
              <a:gd name="T9" fmla="+- 0 10799 40"/>
              <a:gd name="T10" fmla="*/ T9 w 21519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19" h="21600">
                <a:moveTo>
                  <a:pt x="18070" y="14399"/>
                </a:moveTo>
                <a:lnTo>
                  <a:pt x="16603" y="14399"/>
                </a:lnTo>
                <a:cubicBezTo>
                  <a:pt x="15931" y="14399"/>
                  <a:pt x="15325" y="14907"/>
                  <a:pt x="15024" y="15725"/>
                </a:cubicBezTo>
                <a:lnTo>
                  <a:pt x="13746" y="19199"/>
                </a:lnTo>
                <a:lnTo>
                  <a:pt x="7773" y="19199"/>
                </a:lnTo>
                <a:lnTo>
                  <a:pt x="6495" y="15725"/>
                </a:lnTo>
                <a:cubicBezTo>
                  <a:pt x="6194" y="14907"/>
                  <a:pt x="5588" y="14399"/>
                  <a:pt x="4916" y="14399"/>
                </a:cubicBezTo>
                <a:lnTo>
                  <a:pt x="3449" y="14399"/>
                </a:lnTo>
                <a:lnTo>
                  <a:pt x="1343" y="14399"/>
                </a:lnTo>
                <a:lnTo>
                  <a:pt x="3924" y="1200"/>
                </a:lnTo>
                <a:lnTo>
                  <a:pt x="17595" y="1200"/>
                </a:lnTo>
                <a:lnTo>
                  <a:pt x="20176" y="14399"/>
                </a:lnTo>
                <a:cubicBezTo>
                  <a:pt x="20176" y="14399"/>
                  <a:pt x="18070" y="14399"/>
                  <a:pt x="18070" y="14399"/>
                </a:cubicBezTo>
                <a:close/>
                <a:moveTo>
                  <a:pt x="17595" y="0"/>
                </a:moveTo>
                <a:lnTo>
                  <a:pt x="3924" y="0"/>
                </a:lnTo>
                <a:cubicBezTo>
                  <a:pt x="3524" y="0"/>
                  <a:pt x="3174" y="366"/>
                  <a:pt x="3071" y="891"/>
                </a:cubicBezTo>
                <a:lnTo>
                  <a:pt x="28" y="15291"/>
                </a:lnTo>
                <a:cubicBezTo>
                  <a:pt x="-40" y="15651"/>
                  <a:pt x="16" y="16035"/>
                  <a:pt x="183" y="16330"/>
                </a:cubicBezTo>
                <a:cubicBezTo>
                  <a:pt x="350" y="16625"/>
                  <a:pt x="609" y="16799"/>
                  <a:pt x="883" y="16799"/>
                </a:cubicBezTo>
                <a:lnTo>
                  <a:pt x="3449" y="16799"/>
                </a:lnTo>
                <a:lnTo>
                  <a:pt x="4456" y="16799"/>
                </a:lnTo>
                <a:lnTo>
                  <a:pt x="4916" y="16799"/>
                </a:lnTo>
                <a:lnTo>
                  <a:pt x="6194" y="20274"/>
                </a:lnTo>
                <a:cubicBezTo>
                  <a:pt x="6493" y="21086"/>
                  <a:pt x="7104" y="21599"/>
                  <a:pt x="7773" y="21599"/>
                </a:cubicBezTo>
                <a:lnTo>
                  <a:pt x="13746" y="21599"/>
                </a:lnTo>
                <a:cubicBezTo>
                  <a:pt x="14415" y="21599"/>
                  <a:pt x="15026" y="21086"/>
                  <a:pt x="15325" y="20274"/>
                </a:cubicBezTo>
                <a:lnTo>
                  <a:pt x="16603" y="16799"/>
                </a:lnTo>
                <a:lnTo>
                  <a:pt x="17063" y="16799"/>
                </a:lnTo>
                <a:lnTo>
                  <a:pt x="18070" y="16799"/>
                </a:lnTo>
                <a:lnTo>
                  <a:pt x="20636" y="16799"/>
                </a:lnTo>
                <a:cubicBezTo>
                  <a:pt x="20910" y="16799"/>
                  <a:pt x="21169" y="16625"/>
                  <a:pt x="21336" y="16330"/>
                </a:cubicBezTo>
                <a:cubicBezTo>
                  <a:pt x="21503" y="16035"/>
                  <a:pt x="21560" y="15651"/>
                  <a:pt x="21490" y="15291"/>
                </a:cubicBezTo>
                <a:lnTo>
                  <a:pt x="18448" y="891"/>
                </a:lnTo>
                <a:cubicBezTo>
                  <a:pt x="18345" y="366"/>
                  <a:pt x="17995" y="0"/>
                  <a:pt x="17595" y="0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138A328-4C85-3524-6B7A-A04A9D287895}"/>
              </a:ext>
            </a:extLst>
          </p:cNvPr>
          <p:cNvGrpSpPr/>
          <p:nvPr/>
        </p:nvGrpSpPr>
        <p:grpSpPr>
          <a:xfrm>
            <a:off x="3806306" y="3912674"/>
            <a:ext cx="342508" cy="299767"/>
            <a:chOff x="2569485" y="4937447"/>
            <a:chExt cx="464344" cy="406400"/>
          </a:xfrm>
          <a:solidFill>
            <a:srgbClr val="FF0000"/>
          </a:solidFill>
        </p:grpSpPr>
        <p:sp>
          <p:nvSpPr>
            <p:cNvPr id="167" name="AutoShape 103">
              <a:extLst>
                <a:ext uri="{FF2B5EF4-FFF2-40B4-BE49-F238E27FC236}">
                  <a16:creationId xmlns:a16="http://schemas.microsoft.com/office/drawing/2014/main" id="{7A8CA043-E8EC-3F2B-3822-66B89C5CA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510" y="5009678"/>
              <a:ext cx="166688" cy="1095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60" y="0"/>
                  </a:moveTo>
                  <a:cubicBezTo>
                    <a:pt x="9461" y="0"/>
                    <a:pt x="0" y="9233"/>
                    <a:pt x="0" y="20160"/>
                  </a:cubicBezTo>
                  <a:cubicBezTo>
                    <a:pt x="0" y="20954"/>
                    <a:pt x="420" y="21600"/>
                    <a:pt x="939" y="21600"/>
                  </a:cubicBezTo>
                  <a:cubicBezTo>
                    <a:pt x="1457" y="21600"/>
                    <a:pt x="1878" y="20954"/>
                    <a:pt x="1878" y="20160"/>
                  </a:cubicBezTo>
                  <a:cubicBezTo>
                    <a:pt x="1878" y="10956"/>
                    <a:pt x="10655" y="2880"/>
                    <a:pt x="20660" y="2880"/>
                  </a:cubicBezTo>
                  <a:cubicBezTo>
                    <a:pt x="21179" y="2880"/>
                    <a:pt x="21600" y="2234"/>
                    <a:pt x="21600" y="1440"/>
                  </a:cubicBezTo>
                  <a:cubicBezTo>
                    <a:pt x="21600" y="645"/>
                    <a:pt x="21179" y="0"/>
                    <a:pt x="206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68" name="AutoShape 104">
              <a:extLst>
                <a:ext uri="{FF2B5EF4-FFF2-40B4-BE49-F238E27FC236}">
                  <a16:creationId xmlns:a16="http://schemas.microsoft.com/office/drawing/2014/main" id="{F504B626-4DC3-CB36-B41A-2163E81E9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485" y="4937447"/>
              <a:ext cx="464344" cy="406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6971"/>
                  </a:moveTo>
                  <a:cubicBezTo>
                    <a:pt x="10181" y="16971"/>
                    <a:pt x="9546" y="16918"/>
                    <a:pt x="8912" y="16811"/>
                  </a:cubicBezTo>
                  <a:cubicBezTo>
                    <a:pt x="8847" y="16800"/>
                    <a:pt x="8781" y="16794"/>
                    <a:pt x="8716" y="16794"/>
                  </a:cubicBezTo>
                  <a:cubicBezTo>
                    <a:pt x="8315" y="16794"/>
                    <a:pt x="7931" y="16999"/>
                    <a:pt x="7673" y="17359"/>
                  </a:cubicBezTo>
                  <a:cubicBezTo>
                    <a:pt x="7384" y="17761"/>
                    <a:pt x="6563" y="18657"/>
                    <a:pt x="5591" y="19318"/>
                  </a:cubicBezTo>
                  <a:cubicBezTo>
                    <a:pt x="5854" y="18628"/>
                    <a:pt x="6060" y="17853"/>
                    <a:pt x="6074" y="17056"/>
                  </a:cubicBezTo>
                  <a:cubicBezTo>
                    <a:pt x="6078" y="17006"/>
                    <a:pt x="6080" y="16956"/>
                    <a:pt x="6080" y="16914"/>
                  </a:cubicBezTo>
                  <a:cubicBezTo>
                    <a:pt x="6080" y="16334"/>
                    <a:pt x="5796" y="15803"/>
                    <a:pt x="5344" y="15540"/>
                  </a:cubicBezTo>
                  <a:cubicBezTo>
                    <a:pt x="2843" y="14080"/>
                    <a:pt x="1349" y="11731"/>
                    <a:pt x="1349" y="9257"/>
                  </a:cubicBezTo>
                  <a:cubicBezTo>
                    <a:pt x="1349" y="5003"/>
                    <a:pt x="5588" y="1542"/>
                    <a:pt x="10800" y="1542"/>
                  </a:cubicBezTo>
                  <a:cubicBezTo>
                    <a:pt x="16011" y="1542"/>
                    <a:pt x="20249" y="5003"/>
                    <a:pt x="20249" y="9257"/>
                  </a:cubicBezTo>
                  <a:cubicBezTo>
                    <a:pt x="20249" y="13510"/>
                    <a:pt x="16011" y="16971"/>
                    <a:pt x="10800" y="16971"/>
                  </a:cubicBezTo>
                  <a:moveTo>
                    <a:pt x="10800" y="0"/>
                  </a:moveTo>
                  <a:cubicBezTo>
                    <a:pt x="4835" y="0"/>
                    <a:pt x="0" y="4144"/>
                    <a:pt x="0" y="9257"/>
                  </a:cubicBezTo>
                  <a:cubicBezTo>
                    <a:pt x="0" y="12440"/>
                    <a:pt x="1875" y="15248"/>
                    <a:pt x="4730" y="16914"/>
                  </a:cubicBezTo>
                  <a:cubicBezTo>
                    <a:pt x="4730" y="16935"/>
                    <a:pt x="4724" y="16949"/>
                    <a:pt x="4724" y="16971"/>
                  </a:cubicBezTo>
                  <a:cubicBezTo>
                    <a:pt x="4724" y="18354"/>
                    <a:pt x="3821" y="19843"/>
                    <a:pt x="3423" y="20625"/>
                  </a:cubicBezTo>
                  <a:lnTo>
                    <a:pt x="3425" y="20625"/>
                  </a:lnTo>
                  <a:cubicBezTo>
                    <a:pt x="3393" y="20709"/>
                    <a:pt x="3374" y="20802"/>
                    <a:pt x="3374" y="20900"/>
                  </a:cubicBezTo>
                  <a:cubicBezTo>
                    <a:pt x="3374" y="21287"/>
                    <a:pt x="3648" y="21600"/>
                    <a:pt x="3986" y="21600"/>
                  </a:cubicBezTo>
                  <a:cubicBezTo>
                    <a:pt x="4049" y="21600"/>
                    <a:pt x="4161" y="21580"/>
                    <a:pt x="4158" y="21590"/>
                  </a:cubicBezTo>
                  <a:cubicBezTo>
                    <a:pt x="6268" y="21195"/>
                    <a:pt x="8255" y="18979"/>
                    <a:pt x="8716" y="18338"/>
                  </a:cubicBezTo>
                  <a:cubicBezTo>
                    <a:pt x="9391" y="18451"/>
                    <a:pt x="10086" y="18514"/>
                    <a:pt x="10800" y="18514"/>
                  </a:cubicBezTo>
                  <a:cubicBezTo>
                    <a:pt x="16764" y="18514"/>
                    <a:pt x="21600" y="14369"/>
                    <a:pt x="21600" y="9257"/>
                  </a:cubicBezTo>
                  <a:cubicBezTo>
                    <a:pt x="21600" y="414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69" name="AutoShape 105">
            <a:extLst>
              <a:ext uri="{FF2B5EF4-FFF2-40B4-BE49-F238E27FC236}">
                <a16:creationId xmlns:a16="http://schemas.microsoft.com/office/drawing/2014/main" id="{30653999-CA8C-264E-1D3D-9C7BA5D522F3}"/>
              </a:ext>
            </a:extLst>
          </p:cNvPr>
          <p:cNvSpPr>
            <a:spLocks/>
          </p:cNvSpPr>
          <p:nvPr/>
        </p:nvSpPr>
        <p:spPr bwMode="auto">
          <a:xfrm>
            <a:off x="3121292" y="3955414"/>
            <a:ext cx="341922" cy="2142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19438"/>
                </a:moveTo>
                <a:cubicBezTo>
                  <a:pt x="7005" y="19438"/>
                  <a:pt x="3289" y="15988"/>
                  <a:pt x="1437" y="10797"/>
                </a:cubicBezTo>
                <a:cubicBezTo>
                  <a:pt x="3298" y="5598"/>
                  <a:pt x="7009" y="2161"/>
                  <a:pt x="10800" y="2161"/>
                </a:cubicBezTo>
                <a:cubicBezTo>
                  <a:pt x="14595" y="2161"/>
                  <a:pt x="18310" y="5611"/>
                  <a:pt x="20162" y="10802"/>
                </a:cubicBezTo>
                <a:cubicBezTo>
                  <a:pt x="18301" y="16000"/>
                  <a:pt x="14590" y="19438"/>
                  <a:pt x="10800" y="19438"/>
                </a:cubicBezTo>
                <a:moveTo>
                  <a:pt x="21576" y="10561"/>
                </a:moveTo>
                <a:cubicBezTo>
                  <a:pt x="21569" y="10516"/>
                  <a:pt x="21573" y="10467"/>
                  <a:pt x="21562" y="10423"/>
                </a:cubicBezTo>
                <a:cubicBezTo>
                  <a:pt x="21558" y="10406"/>
                  <a:pt x="21548" y="10395"/>
                  <a:pt x="21544" y="10378"/>
                </a:cubicBezTo>
                <a:cubicBezTo>
                  <a:pt x="21537" y="10352"/>
                  <a:pt x="21539" y="10322"/>
                  <a:pt x="21530" y="10297"/>
                </a:cubicBezTo>
                <a:cubicBezTo>
                  <a:pt x="19569" y="4298"/>
                  <a:pt x="15302" y="0"/>
                  <a:pt x="10800" y="0"/>
                </a:cubicBezTo>
                <a:cubicBezTo>
                  <a:pt x="6297" y="0"/>
                  <a:pt x="2030" y="4290"/>
                  <a:pt x="69" y="10290"/>
                </a:cubicBezTo>
                <a:cubicBezTo>
                  <a:pt x="61" y="10316"/>
                  <a:pt x="62" y="10344"/>
                  <a:pt x="55" y="10370"/>
                </a:cubicBezTo>
                <a:cubicBezTo>
                  <a:pt x="51" y="10387"/>
                  <a:pt x="41" y="10398"/>
                  <a:pt x="37" y="10415"/>
                </a:cubicBezTo>
                <a:cubicBezTo>
                  <a:pt x="26" y="10459"/>
                  <a:pt x="30" y="10508"/>
                  <a:pt x="24" y="10554"/>
                </a:cubicBezTo>
                <a:cubicBezTo>
                  <a:pt x="12" y="10635"/>
                  <a:pt x="0" y="10714"/>
                  <a:pt x="0" y="10796"/>
                </a:cubicBezTo>
                <a:cubicBezTo>
                  <a:pt x="0" y="10878"/>
                  <a:pt x="12" y="10955"/>
                  <a:pt x="24" y="11038"/>
                </a:cubicBezTo>
                <a:cubicBezTo>
                  <a:pt x="30" y="11083"/>
                  <a:pt x="26" y="11131"/>
                  <a:pt x="37" y="11175"/>
                </a:cubicBezTo>
                <a:cubicBezTo>
                  <a:pt x="41" y="11193"/>
                  <a:pt x="51" y="11204"/>
                  <a:pt x="55" y="11220"/>
                </a:cubicBezTo>
                <a:cubicBezTo>
                  <a:pt x="62" y="11247"/>
                  <a:pt x="61" y="11276"/>
                  <a:pt x="69" y="11302"/>
                </a:cubicBezTo>
                <a:cubicBezTo>
                  <a:pt x="2030" y="17300"/>
                  <a:pt x="6297" y="21599"/>
                  <a:pt x="10800" y="21599"/>
                </a:cubicBezTo>
                <a:cubicBezTo>
                  <a:pt x="15302" y="21599"/>
                  <a:pt x="19569" y="17308"/>
                  <a:pt x="21530" y="11309"/>
                </a:cubicBezTo>
                <a:cubicBezTo>
                  <a:pt x="21539" y="11283"/>
                  <a:pt x="21537" y="11255"/>
                  <a:pt x="21544" y="11228"/>
                </a:cubicBezTo>
                <a:cubicBezTo>
                  <a:pt x="21548" y="11212"/>
                  <a:pt x="21558" y="11201"/>
                  <a:pt x="21562" y="11183"/>
                </a:cubicBezTo>
                <a:cubicBezTo>
                  <a:pt x="21573" y="11139"/>
                  <a:pt x="21569" y="11089"/>
                  <a:pt x="21576" y="11044"/>
                </a:cubicBezTo>
                <a:cubicBezTo>
                  <a:pt x="21587" y="10963"/>
                  <a:pt x="21599" y="10885"/>
                  <a:pt x="21599" y="10803"/>
                </a:cubicBezTo>
                <a:cubicBezTo>
                  <a:pt x="21599" y="10721"/>
                  <a:pt x="21587" y="10642"/>
                  <a:pt x="21576" y="10561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70" name="AutoShape 106">
            <a:extLst>
              <a:ext uri="{FF2B5EF4-FFF2-40B4-BE49-F238E27FC236}">
                <a16:creationId xmlns:a16="http://schemas.microsoft.com/office/drawing/2014/main" id="{1A0C033C-4021-E1DA-CB2B-CFC01E59D783}"/>
              </a:ext>
            </a:extLst>
          </p:cNvPr>
          <p:cNvSpPr>
            <a:spLocks/>
          </p:cNvSpPr>
          <p:nvPr/>
        </p:nvSpPr>
        <p:spPr bwMode="auto">
          <a:xfrm>
            <a:off x="3249513" y="4019817"/>
            <a:ext cx="48595" cy="480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202" y="0"/>
                </a:moveTo>
                <a:cubicBezTo>
                  <a:pt x="19193" y="0"/>
                  <a:pt x="19183" y="4"/>
                  <a:pt x="19174" y="4"/>
                </a:cubicBezTo>
                <a:cubicBezTo>
                  <a:pt x="8585" y="23"/>
                  <a:pt x="0" y="8607"/>
                  <a:pt x="0" y="19198"/>
                </a:cubicBezTo>
                <a:cubicBezTo>
                  <a:pt x="0" y="20523"/>
                  <a:pt x="1076" y="21600"/>
                  <a:pt x="2402" y="21600"/>
                </a:cubicBezTo>
                <a:cubicBezTo>
                  <a:pt x="3722" y="21600"/>
                  <a:pt x="4799" y="20523"/>
                  <a:pt x="4799" y="19198"/>
                </a:cubicBezTo>
                <a:cubicBezTo>
                  <a:pt x="4799" y="11262"/>
                  <a:pt x="11262" y="4803"/>
                  <a:pt x="19202" y="4803"/>
                </a:cubicBezTo>
                <a:lnTo>
                  <a:pt x="19202" y="4798"/>
                </a:lnTo>
                <a:cubicBezTo>
                  <a:pt x="20523" y="4798"/>
                  <a:pt x="21599" y="3721"/>
                  <a:pt x="21599" y="2401"/>
                </a:cubicBezTo>
                <a:cubicBezTo>
                  <a:pt x="21599" y="1076"/>
                  <a:pt x="20523" y="0"/>
                  <a:pt x="19202" y="0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71" name="AutoShape 107">
            <a:extLst>
              <a:ext uri="{FF2B5EF4-FFF2-40B4-BE49-F238E27FC236}">
                <a16:creationId xmlns:a16="http://schemas.microsoft.com/office/drawing/2014/main" id="{A92891C8-245B-C00E-93AF-534D1BE1D946}"/>
              </a:ext>
            </a:extLst>
          </p:cNvPr>
          <p:cNvSpPr>
            <a:spLocks/>
          </p:cNvSpPr>
          <p:nvPr/>
        </p:nvSpPr>
        <p:spPr bwMode="auto">
          <a:xfrm>
            <a:off x="3217311" y="3987616"/>
            <a:ext cx="149884" cy="14988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20057"/>
                </a:moveTo>
                <a:cubicBezTo>
                  <a:pt x="5694" y="20057"/>
                  <a:pt x="1542" y="15905"/>
                  <a:pt x="1542" y="10800"/>
                </a:cubicBezTo>
                <a:cubicBezTo>
                  <a:pt x="1542" y="5694"/>
                  <a:pt x="5694" y="1542"/>
                  <a:pt x="10800" y="1542"/>
                </a:cubicBezTo>
                <a:cubicBezTo>
                  <a:pt x="15905" y="1542"/>
                  <a:pt x="20057" y="5694"/>
                  <a:pt x="20057" y="10800"/>
                </a:cubicBezTo>
                <a:cubicBezTo>
                  <a:pt x="20057" y="15905"/>
                  <a:pt x="15905" y="20057"/>
                  <a:pt x="10800" y="20057"/>
                </a:cubicBezTo>
                <a:moveTo>
                  <a:pt x="10800" y="0"/>
                </a:moveTo>
                <a:cubicBezTo>
                  <a:pt x="4834" y="0"/>
                  <a:pt x="0" y="4834"/>
                  <a:pt x="0" y="10800"/>
                </a:cubicBezTo>
                <a:cubicBezTo>
                  <a:pt x="0" y="16765"/>
                  <a:pt x="4834" y="21600"/>
                  <a:pt x="10800" y="21600"/>
                </a:cubicBezTo>
                <a:cubicBezTo>
                  <a:pt x="16765" y="21600"/>
                  <a:pt x="21599" y="16765"/>
                  <a:pt x="21599" y="10800"/>
                </a:cubicBezTo>
                <a:cubicBezTo>
                  <a:pt x="21599" y="4834"/>
                  <a:pt x="16765" y="0"/>
                  <a:pt x="10800" y="0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72" name="AutoShape 108">
            <a:extLst>
              <a:ext uri="{FF2B5EF4-FFF2-40B4-BE49-F238E27FC236}">
                <a16:creationId xmlns:a16="http://schemas.microsoft.com/office/drawing/2014/main" id="{BE515594-C3E2-189B-9EC0-925C97796C8A}"/>
              </a:ext>
            </a:extLst>
          </p:cNvPr>
          <p:cNvSpPr>
            <a:spLocks/>
          </p:cNvSpPr>
          <p:nvPr/>
        </p:nvSpPr>
        <p:spPr bwMode="auto">
          <a:xfrm>
            <a:off x="2542835" y="3955414"/>
            <a:ext cx="128807" cy="12880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1800"/>
                </a:moveTo>
                <a:cubicBezTo>
                  <a:pt x="15764" y="1800"/>
                  <a:pt x="19800" y="5835"/>
                  <a:pt x="19800" y="10800"/>
                </a:cubicBezTo>
                <a:cubicBezTo>
                  <a:pt x="19800" y="15764"/>
                  <a:pt x="15764" y="19800"/>
                  <a:pt x="10800" y="19800"/>
                </a:cubicBezTo>
                <a:cubicBezTo>
                  <a:pt x="5835" y="19800"/>
                  <a:pt x="1800" y="15764"/>
                  <a:pt x="1800" y="10800"/>
                </a:cubicBezTo>
                <a:cubicBezTo>
                  <a:pt x="1800" y="5835"/>
                  <a:pt x="5835" y="1800"/>
                  <a:pt x="10800" y="1800"/>
                </a:cubicBezTo>
                <a:moveTo>
                  <a:pt x="10800" y="21599"/>
                </a:moveTo>
                <a:cubicBezTo>
                  <a:pt x="16756" y="21599"/>
                  <a:pt x="21600" y="16756"/>
                  <a:pt x="21600" y="10800"/>
                </a:cubicBezTo>
                <a:cubicBezTo>
                  <a:pt x="21600" y="4843"/>
                  <a:pt x="16756" y="0"/>
                  <a:pt x="10800" y="0"/>
                </a:cubicBezTo>
                <a:cubicBezTo>
                  <a:pt x="4843" y="0"/>
                  <a:pt x="0" y="4843"/>
                  <a:pt x="0" y="10800"/>
                </a:cubicBezTo>
                <a:cubicBezTo>
                  <a:pt x="0" y="16756"/>
                  <a:pt x="4843" y="21599"/>
                  <a:pt x="10800" y="21599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73" name="AutoShape 109">
            <a:extLst>
              <a:ext uri="{FF2B5EF4-FFF2-40B4-BE49-F238E27FC236}">
                <a16:creationId xmlns:a16="http://schemas.microsoft.com/office/drawing/2014/main" id="{38806E8E-23C3-8079-DFD1-89CAB872C52C}"/>
              </a:ext>
            </a:extLst>
          </p:cNvPr>
          <p:cNvSpPr>
            <a:spLocks/>
          </p:cNvSpPr>
          <p:nvPr/>
        </p:nvSpPr>
        <p:spPr bwMode="auto">
          <a:xfrm>
            <a:off x="2479018" y="3891012"/>
            <a:ext cx="257027" cy="34309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904" y="20170"/>
                </a:moveTo>
                <a:cubicBezTo>
                  <a:pt x="10885" y="20184"/>
                  <a:pt x="10830" y="20215"/>
                  <a:pt x="10782" y="20237"/>
                </a:cubicBezTo>
                <a:cubicBezTo>
                  <a:pt x="10774" y="20218"/>
                  <a:pt x="10707" y="20178"/>
                  <a:pt x="10666" y="20147"/>
                </a:cubicBezTo>
                <a:cubicBezTo>
                  <a:pt x="7368" y="17300"/>
                  <a:pt x="1799" y="12497"/>
                  <a:pt x="1799" y="8101"/>
                </a:cubicBezTo>
                <a:cubicBezTo>
                  <a:pt x="1799" y="4378"/>
                  <a:pt x="5838" y="1350"/>
                  <a:pt x="10800" y="1350"/>
                </a:cubicBezTo>
                <a:cubicBezTo>
                  <a:pt x="15762" y="1350"/>
                  <a:pt x="19800" y="4378"/>
                  <a:pt x="19800" y="8101"/>
                </a:cubicBezTo>
                <a:cubicBezTo>
                  <a:pt x="19800" y="12497"/>
                  <a:pt x="14231" y="17300"/>
                  <a:pt x="10904" y="20170"/>
                </a:cubicBezTo>
                <a:moveTo>
                  <a:pt x="10800" y="0"/>
                </a:moveTo>
                <a:cubicBezTo>
                  <a:pt x="4844" y="0"/>
                  <a:pt x="0" y="3588"/>
                  <a:pt x="0" y="8101"/>
                </a:cubicBezTo>
                <a:cubicBezTo>
                  <a:pt x="0" y="12826"/>
                  <a:pt x="5400" y="17660"/>
                  <a:pt x="9337" y="21056"/>
                </a:cubicBezTo>
                <a:cubicBezTo>
                  <a:pt x="9352" y="21070"/>
                  <a:pt x="9984" y="21599"/>
                  <a:pt x="10766" y="21599"/>
                </a:cubicBezTo>
                <a:lnTo>
                  <a:pt x="10834" y="21599"/>
                </a:lnTo>
                <a:cubicBezTo>
                  <a:pt x="11615" y="21599"/>
                  <a:pt x="12247" y="21070"/>
                  <a:pt x="12262" y="21056"/>
                </a:cubicBezTo>
                <a:cubicBezTo>
                  <a:pt x="16200" y="17660"/>
                  <a:pt x="21599" y="12826"/>
                  <a:pt x="21599" y="8101"/>
                </a:cubicBezTo>
                <a:cubicBezTo>
                  <a:pt x="21599" y="3588"/>
                  <a:pt x="16755" y="0"/>
                  <a:pt x="10800" y="0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B685226-CD4E-D505-D59A-C1001EF672DB}"/>
              </a:ext>
            </a:extLst>
          </p:cNvPr>
          <p:cNvGrpSpPr/>
          <p:nvPr/>
        </p:nvGrpSpPr>
        <p:grpSpPr>
          <a:xfrm>
            <a:off x="5861935" y="3227074"/>
            <a:ext cx="343093" cy="321431"/>
            <a:chOff x="5368132" y="3540125"/>
            <a:chExt cx="465138" cy="435769"/>
          </a:xfrm>
          <a:solidFill>
            <a:srgbClr val="FF0000"/>
          </a:solidFill>
        </p:grpSpPr>
        <p:sp>
          <p:nvSpPr>
            <p:cNvPr id="175" name="AutoShape 110">
              <a:extLst>
                <a:ext uri="{FF2B5EF4-FFF2-40B4-BE49-F238E27FC236}">
                  <a16:creationId xmlns:a16="http://schemas.microsoft.com/office/drawing/2014/main" id="{38550146-8E2C-D00C-AA67-4049272C1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76" name="AutoShape 111">
              <a:extLst>
                <a:ext uri="{FF2B5EF4-FFF2-40B4-BE49-F238E27FC236}">
                  <a16:creationId xmlns:a16="http://schemas.microsoft.com/office/drawing/2014/main" id="{6028A310-4C85-2BF5-4A6C-E767CB529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77" name="AutoShape 112">
            <a:extLst>
              <a:ext uri="{FF2B5EF4-FFF2-40B4-BE49-F238E27FC236}">
                <a16:creationId xmlns:a16="http://schemas.microsoft.com/office/drawing/2014/main" id="{295FC489-EA2A-B283-C7CA-0903299F9F80}"/>
              </a:ext>
            </a:extLst>
          </p:cNvPr>
          <p:cNvSpPr>
            <a:spLocks/>
          </p:cNvSpPr>
          <p:nvPr/>
        </p:nvSpPr>
        <p:spPr bwMode="auto">
          <a:xfrm>
            <a:off x="5176920" y="3205412"/>
            <a:ext cx="342508" cy="343093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68EF74DF-68BD-3540-28C4-B0FB356B33F0}"/>
              </a:ext>
            </a:extLst>
          </p:cNvPr>
          <p:cNvGrpSpPr/>
          <p:nvPr/>
        </p:nvGrpSpPr>
        <p:grpSpPr>
          <a:xfrm>
            <a:off x="4545185" y="3205412"/>
            <a:ext cx="235365" cy="343093"/>
            <a:chOff x="3582988" y="3510757"/>
            <a:chExt cx="319088" cy="465138"/>
          </a:xfrm>
          <a:solidFill>
            <a:srgbClr val="FF0000"/>
          </a:solidFill>
        </p:grpSpPr>
        <p:sp>
          <p:nvSpPr>
            <p:cNvPr id="179" name="AutoShape 113">
              <a:extLst>
                <a:ext uri="{FF2B5EF4-FFF2-40B4-BE49-F238E27FC236}">
                  <a16:creationId xmlns:a16="http://schemas.microsoft.com/office/drawing/2014/main" id="{2D7711CF-C2D3-0B7F-B5E7-5B4E25DB3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988" y="3510757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80" name="AutoShape 114">
              <a:extLst>
                <a:ext uri="{FF2B5EF4-FFF2-40B4-BE49-F238E27FC236}">
                  <a16:creationId xmlns:a16="http://schemas.microsoft.com/office/drawing/2014/main" id="{8C10B765-FCC7-0A59-4417-0BF08A52A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5219" y="3583782"/>
              <a:ext cx="94456" cy="944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E9683F05-DAAA-3416-219E-1E9193E6B1D9}"/>
              </a:ext>
            </a:extLst>
          </p:cNvPr>
          <p:cNvGrpSpPr/>
          <p:nvPr/>
        </p:nvGrpSpPr>
        <p:grpSpPr>
          <a:xfrm>
            <a:off x="3849046" y="3205412"/>
            <a:ext cx="257027" cy="343093"/>
            <a:chOff x="2639219" y="3510757"/>
            <a:chExt cx="348456" cy="465138"/>
          </a:xfrm>
          <a:solidFill>
            <a:srgbClr val="FF0000"/>
          </a:solidFill>
        </p:grpSpPr>
        <p:sp>
          <p:nvSpPr>
            <p:cNvPr id="182" name="AutoShape 115">
              <a:extLst>
                <a:ext uri="{FF2B5EF4-FFF2-40B4-BE49-F238E27FC236}">
                  <a16:creationId xmlns:a16="http://schemas.microsoft.com/office/drawing/2014/main" id="{E0671FA4-F021-83B6-D849-1D479BB65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9219" y="3510757"/>
              <a:ext cx="348456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800" y="12825"/>
                  </a:moveTo>
                  <a:lnTo>
                    <a:pt x="19800" y="13500"/>
                  </a:lnTo>
                  <a:lnTo>
                    <a:pt x="19800" y="14850"/>
                  </a:lnTo>
                  <a:lnTo>
                    <a:pt x="19800" y="15525"/>
                  </a:lnTo>
                  <a:cubicBezTo>
                    <a:pt x="19800" y="18129"/>
                    <a:pt x="16972" y="20249"/>
                    <a:pt x="13499" y="20249"/>
                  </a:cubicBezTo>
                  <a:lnTo>
                    <a:pt x="8099" y="20249"/>
                  </a:lnTo>
                  <a:cubicBezTo>
                    <a:pt x="4627" y="20249"/>
                    <a:pt x="1800" y="18129"/>
                    <a:pt x="1800" y="15525"/>
                  </a:cubicBezTo>
                  <a:lnTo>
                    <a:pt x="1800" y="14850"/>
                  </a:lnTo>
                  <a:lnTo>
                    <a:pt x="1800" y="13500"/>
                  </a:lnTo>
                  <a:lnTo>
                    <a:pt x="1800" y="12825"/>
                  </a:lnTo>
                  <a:lnTo>
                    <a:pt x="1800" y="10800"/>
                  </a:lnTo>
                  <a:cubicBezTo>
                    <a:pt x="1800" y="10427"/>
                    <a:pt x="2203" y="10124"/>
                    <a:pt x="2699" y="10124"/>
                  </a:cubicBezTo>
                  <a:lnTo>
                    <a:pt x="4499" y="10124"/>
                  </a:lnTo>
                  <a:lnTo>
                    <a:pt x="17100" y="10124"/>
                  </a:lnTo>
                  <a:lnTo>
                    <a:pt x="18899" y="10124"/>
                  </a:lnTo>
                  <a:cubicBezTo>
                    <a:pt x="19396" y="10124"/>
                    <a:pt x="19800" y="10427"/>
                    <a:pt x="19800" y="10800"/>
                  </a:cubicBezTo>
                  <a:cubicBezTo>
                    <a:pt x="19800" y="10800"/>
                    <a:pt x="19800" y="12825"/>
                    <a:pt x="19800" y="12825"/>
                  </a:cubicBezTo>
                  <a:close/>
                  <a:moveTo>
                    <a:pt x="14400" y="6075"/>
                  </a:moveTo>
                  <a:lnTo>
                    <a:pt x="14400" y="6076"/>
                  </a:lnTo>
                  <a:lnTo>
                    <a:pt x="14400" y="8774"/>
                  </a:lnTo>
                  <a:lnTo>
                    <a:pt x="7200" y="8774"/>
                  </a:lnTo>
                  <a:lnTo>
                    <a:pt x="7200" y="6076"/>
                  </a:lnTo>
                  <a:lnTo>
                    <a:pt x="7200" y="6075"/>
                  </a:lnTo>
                  <a:cubicBezTo>
                    <a:pt x="7200" y="4583"/>
                    <a:pt x="8811" y="3375"/>
                    <a:pt x="10800" y="3375"/>
                  </a:cubicBezTo>
                  <a:cubicBezTo>
                    <a:pt x="12788" y="3375"/>
                    <a:pt x="14400" y="4583"/>
                    <a:pt x="14400" y="6075"/>
                  </a:cubicBezTo>
                  <a:moveTo>
                    <a:pt x="4499" y="6075"/>
                  </a:moveTo>
                  <a:cubicBezTo>
                    <a:pt x="4499" y="3465"/>
                    <a:pt x="7320" y="1350"/>
                    <a:pt x="10800" y="1350"/>
                  </a:cubicBezTo>
                  <a:cubicBezTo>
                    <a:pt x="14279" y="1350"/>
                    <a:pt x="17100" y="3465"/>
                    <a:pt x="17100" y="6075"/>
                  </a:cubicBezTo>
                  <a:lnTo>
                    <a:pt x="17100" y="8774"/>
                  </a:lnTo>
                  <a:lnTo>
                    <a:pt x="15299" y="8774"/>
                  </a:lnTo>
                  <a:lnTo>
                    <a:pt x="15299" y="6076"/>
                  </a:lnTo>
                  <a:cubicBezTo>
                    <a:pt x="15299" y="4212"/>
                    <a:pt x="13285" y="2701"/>
                    <a:pt x="10800" y="2701"/>
                  </a:cubicBezTo>
                  <a:cubicBezTo>
                    <a:pt x="8314" y="2701"/>
                    <a:pt x="6299" y="4212"/>
                    <a:pt x="6299" y="6076"/>
                  </a:cubicBezTo>
                  <a:lnTo>
                    <a:pt x="6299" y="8774"/>
                  </a:lnTo>
                  <a:lnTo>
                    <a:pt x="4499" y="8774"/>
                  </a:lnTo>
                  <a:cubicBezTo>
                    <a:pt x="4499" y="8774"/>
                    <a:pt x="4499" y="6075"/>
                    <a:pt x="4499" y="6075"/>
                  </a:cubicBezTo>
                  <a:close/>
                  <a:moveTo>
                    <a:pt x="18899" y="8774"/>
                  </a:moveTo>
                  <a:lnTo>
                    <a:pt x="18899" y="6075"/>
                  </a:lnTo>
                  <a:cubicBezTo>
                    <a:pt x="18899" y="2719"/>
                    <a:pt x="15274" y="0"/>
                    <a:pt x="10800" y="0"/>
                  </a:cubicBezTo>
                  <a:cubicBezTo>
                    <a:pt x="6325" y="0"/>
                    <a:pt x="2699" y="2719"/>
                    <a:pt x="2699" y="6075"/>
                  </a:cubicBezTo>
                  <a:lnTo>
                    <a:pt x="2699" y="8774"/>
                  </a:lnTo>
                  <a:cubicBezTo>
                    <a:pt x="1208" y="8774"/>
                    <a:pt x="0" y="9681"/>
                    <a:pt x="0" y="10800"/>
                  </a:cubicBezTo>
                  <a:lnTo>
                    <a:pt x="0" y="12825"/>
                  </a:lnTo>
                  <a:lnTo>
                    <a:pt x="0" y="13500"/>
                  </a:lnTo>
                  <a:lnTo>
                    <a:pt x="0" y="14850"/>
                  </a:lnTo>
                  <a:lnTo>
                    <a:pt x="0" y="15525"/>
                  </a:lnTo>
                  <a:cubicBezTo>
                    <a:pt x="0" y="18880"/>
                    <a:pt x="3625" y="21599"/>
                    <a:pt x="8099" y="21599"/>
                  </a:cubicBezTo>
                  <a:lnTo>
                    <a:pt x="13499" y="21599"/>
                  </a:lnTo>
                  <a:cubicBezTo>
                    <a:pt x="17974" y="21599"/>
                    <a:pt x="21600" y="18880"/>
                    <a:pt x="21600" y="15525"/>
                  </a:cubicBezTo>
                  <a:lnTo>
                    <a:pt x="21600" y="14850"/>
                  </a:lnTo>
                  <a:lnTo>
                    <a:pt x="21600" y="13500"/>
                  </a:lnTo>
                  <a:lnTo>
                    <a:pt x="21600" y="12825"/>
                  </a:lnTo>
                  <a:lnTo>
                    <a:pt x="21600" y="10800"/>
                  </a:lnTo>
                  <a:cubicBezTo>
                    <a:pt x="21600" y="9681"/>
                    <a:pt x="20391" y="8774"/>
                    <a:pt x="18899" y="877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83" name="AutoShape 116">
              <a:extLst>
                <a:ext uri="{FF2B5EF4-FFF2-40B4-BE49-F238E27FC236}">
                  <a16:creationId xmlns:a16="http://schemas.microsoft.com/office/drawing/2014/main" id="{5C706082-76BD-4964-91A8-6710BCC4F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786982"/>
              <a:ext cx="57944" cy="873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8" y="0"/>
                    <a:pt x="0" y="3226"/>
                    <a:pt x="0" y="7201"/>
                  </a:cubicBezTo>
                  <a:cubicBezTo>
                    <a:pt x="0" y="9390"/>
                    <a:pt x="1798" y="13537"/>
                    <a:pt x="3601" y="16821"/>
                  </a:cubicBezTo>
                  <a:cubicBezTo>
                    <a:pt x="5070" y="19493"/>
                    <a:pt x="6916" y="21600"/>
                    <a:pt x="10800" y="21600"/>
                  </a:cubicBezTo>
                  <a:cubicBezTo>
                    <a:pt x="15016" y="21600"/>
                    <a:pt x="16529" y="19514"/>
                    <a:pt x="18003" y="16858"/>
                  </a:cubicBezTo>
                  <a:cubicBezTo>
                    <a:pt x="19828" y="13567"/>
                    <a:pt x="21600" y="9397"/>
                    <a:pt x="21600" y="7201"/>
                  </a:cubicBezTo>
                  <a:cubicBezTo>
                    <a:pt x="21600" y="3226"/>
                    <a:pt x="1676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84" name="AutoShape 117">
            <a:extLst>
              <a:ext uri="{FF2B5EF4-FFF2-40B4-BE49-F238E27FC236}">
                <a16:creationId xmlns:a16="http://schemas.microsoft.com/office/drawing/2014/main" id="{3D7757A7-1327-DE30-64D4-4DA3D48B17D4}"/>
              </a:ext>
            </a:extLst>
          </p:cNvPr>
          <p:cNvSpPr>
            <a:spLocks/>
          </p:cNvSpPr>
          <p:nvPr/>
        </p:nvSpPr>
        <p:spPr bwMode="auto">
          <a:xfrm>
            <a:off x="3121292" y="3269814"/>
            <a:ext cx="342508" cy="257027"/>
          </a:xfrm>
          <a:custGeom>
            <a:avLst/>
            <a:gdLst>
              <a:gd name="T0" fmla="+- 0 10799 1"/>
              <a:gd name="T1" fmla="*/ T0 w 21596"/>
              <a:gd name="T2" fmla="*/ 10800 h 21600"/>
              <a:gd name="T3" fmla="+- 0 10799 1"/>
              <a:gd name="T4" fmla="*/ T3 w 21596"/>
              <a:gd name="T5" fmla="*/ 10800 h 21600"/>
              <a:gd name="T6" fmla="+- 0 10799 1"/>
              <a:gd name="T7" fmla="*/ T6 w 21596"/>
              <a:gd name="T8" fmla="*/ 10800 h 21600"/>
              <a:gd name="T9" fmla="+- 0 10799 1"/>
              <a:gd name="T10" fmla="*/ T9 w 215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96" h="21600">
                <a:moveTo>
                  <a:pt x="4511" y="2151"/>
                </a:moveTo>
                <a:lnTo>
                  <a:pt x="6064" y="3877"/>
                </a:lnTo>
                <a:lnTo>
                  <a:pt x="4246" y="6302"/>
                </a:lnTo>
                <a:lnTo>
                  <a:pt x="1353" y="6302"/>
                </a:lnTo>
                <a:cubicBezTo>
                  <a:pt x="1353" y="6302"/>
                  <a:pt x="4511" y="2151"/>
                  <a:pt x="4511" y="2151"/>
                </a:cubicBezTo>
                <a:close/>
                <a:moveTo>
                  <a:pt x="17348" y="6302"/>
                </a:moveTo>
                <a:lnTo>
                  <a:pt x="15531" y="3877"/>
                </a:lnTo>
                <a:lnTo>
                  <a:pt x="17082" y="2153"/>
                </a:lnTo>
                <a:lnTo>
                  <a:pt x="20191" y="6302"/>
                </a:lnTo>
                <a:cubicBezTo>
                  <a:pt x="20191" y="6302"/>
                  <a:pt x="17348" y="6302"/>
                  <a:pt x="17348" y="6302"/>
                </a:cubicBezTo>
                <a:close/>
                <a:moveTo>
                  <a:pt x="17264" y="7202"/>
                </a:moveTo>
                <a:lnTo>
                  <a:pt x="19663" y="7202"/>
                </a:lnTo>
                <a:lnTo>
                  <a:pt x="13021" y="16638"/>
                </a:lnTo>
                <a:cubicBezTo>
                  <a:pt x="13021" y="16638"/>
                  <a:pt x="17264" y="7202"/>
                  <a:pt x="17264" y="7202"/>
                </a:cubicBezTo>
                <a:close/>
                <a:moveTo>
                  <a:pt x="8574" y="16637"/>
                </a:moveTo>
                <a:lnTo>
                  <a:pt x="1933" y="7202"/>
                </a:lnTo>
                <a:lnTo>
                  <a:pt x="4330" y="7202"/>
                </a:lnTo>
                <a:cubicBezTo>
                  <a:pt x="4330" y="7202"/>
                  <a:pt x="8574" y="16637"/>
                  <a:pt x="8574" y="16637"/>
                </a:cubicBezTo>
                <a:close/>
                <a:moveTo>
                  <a:pt x="8429" y="7202"/>
                </a:moveTo>
                <a:lnTo>
                  <a:pt x="10084" y="18249"/>
                </a:lnTo>
                <a:lnTo>
                  <a:pt x="5117" y="7202"/>
                </a:lnTo>
                <a:cubicBezTo>
                  <a:pt x="5117" y="7202"/>
                  <a:pt x="8429" y="7202"/>
                  <a:pt x="8429" y="7202"/>
                </a:cubicBezTo>
                <a:close/>
                <a:moveTo>
                  <a:pt x="6584" y="4456"/>
                </a:moveTo>
                <a:lnTo>
                  <a:pt x="8246" y="6302"/>
                </a:lnTo>
                <a:lnTo>
                  <a:pt x="5200" y="6302"/>
                </a:lnTo>
                <a:cubicBezTo>
                  <a:pt x="5200" y="6302"/>
                  <a:pt x="6584" y="4456"/>
                  <a:pt x="6584" y="4456"/>
                </a:cubicBezTo>
                <a:close/>
                <a:moveTo>
                  <a:pt x="6543" y="3238"/>
                </a:moveTo>
                <a:lnTo>
                  <a:pt x="5250" y="1800"/>
                </a:lnTo>
                <a:lnTo>
                  <a:pt x="7621" y="1800"/>
                </a:lnTo>
                <a:cubicBezTo>
                  <a:pt x="7621" y="1800"/>
                  <a:pt x="6543" y="3238"/>
                  <a:pt x="6543" y="3238"/>
                </a:cubicBezTo>
                <a:close/>
                <a:moveTo>
                  <a:pt x="10797" y="3466"/>
                </a:moveTo>
                <a:lnTo>
                  <a:pt x="9299" y="1800"/>
                </a:lnTo>
                <a:lnTo>
                  <a:pt x="12296" y="1800"/>
                </a:lnTo>
                <a:cubicBezTo>
                  <a:pt x="12296" y="1800"/>
                  <a:pt x="10797" y="3466"/>
                  <a:pt x="10797" y="3466"/>
                </a:cubicBezTo>
                <a:close/>
                <a:moveTo>
                  <a:pt x="13974" y="1800"/>
                </a:moveTo>
                <a:lnTo>
                  <a:pt x="16345" y="1800"/>
                </a:lnTo>
                <a:lnTo>
                  <a:pt x="15052" y="3238"/>
                </a:lnTo>
                <a:cubicBezTo>
                  <a:pt x="15052" y="3238"/>
                  <a:pt x="13974" y="1800"/>
                  <a:pt x="13974" y="1800"/>
                </a:cubicBezTo>
                <a:close/>
                <a:moveTo>
                  <a:pt x="13349" y="6302"/>
                </a:moveTo>
                <a:lnTo>
                  <a:pt x="15011" y="4456"/>
                </a:lnTo>
                <a:lnTo>
                  <a:pt x="16394" y="6302"/>
                </a:lnTo>
                <a:cubicBezTo>
                  <a:pt x="16394" y="6302"/>
                  <a:pt x="13349" y="6302"/>
                  <a:pt x="13349" y="6302"/>
                </a:cubicBezTo>
                <a:close/>
                <a:moveTo>
                  <a:pt x="13166" y="7202"/>
                </a:moveTo>
                <a:lnTo>
                  <a:pt x="16478" y="7202"/>
                </a:lnTo>
                <a:lnTo>
                  <a:pt x="11511" y="18249"/>
                </a:lnTo>
                <a:cubicBezTo>
                  <a:pt x="11511" y="18249"/>
                  <a:pt x="13166" y="7202"/>
                  <a:pt x="13166" y="7202"/>
                </a:cubicBezTo>
                <a:close/>
                <a:moveTo>
                  <a:pt x="12478" y="7202"/>
                </a:moveTo>
                <a:lnTo>
                  <a:pt x="10797" y="18414"/>
                </a:lnTo>
                <a:lnTo>
                  <a:pt x="9117" y="7202"/>
                </a:lnTo>
                <a:cubicBezTo>
                  <a:pt x="9117" y="7202"/>
                  <a:pt x="12478" y="7202"/>
                  <a:pt x="12478" y="7202"/>
                </a:cubicBezTo>
                <a:close/>
                <a:moveTo>
                  <a:pt x="8773" y="5716"/>
                </a:moveTo>
                <a:lnTo>
                  <a:pt x="7064" y="3817"/>
                </a:lnTo>
                <a:lnTo>
                  <a:pt x="8426" y="2000"/>
                </a:lnTo>
                <a:lnTo>
                  <a:pt x="10270" y="4051"/>
                </a:lnTo>
                <a:cubicBezTo>
                  <a:pt x="10270" y="4051"/>
                  <a:pt x="8773" y="5716"/>
                  <a:pt x="8773" y="5716"/>
                </a:cubicBezTo>
                <a:close/>
                <a:moveTo>
                  <a:pt x="11325" y="4051"/>
                </a:moveTo>
                <a:lnTo>
                  <a:pt x="13169" y="2000"/>
                </a:lnTo>
                <a:lnTo>
                  <a:pt x="14531" y="3817"/>
                </a:lnTo>
                <a:lnTo>
                  <a:pt x="12822" y="5716"/>
                </a:lnTo>
                <a:cubicBezTo>
                  <a:pt x="12822" y="5716"/>
                  <a:pt x="11325" y="4051"/>
                  <a:pt x="11325" y="4051"/>
                </a:cubicBezTo>
                <a:close/>
                <a:moveTo>
                  <a:pt x="12296" y="6302"/>
                </a:moveTo>
                <a:lnTo>
                  <a:pt x="9299" y="6302"/>
                </a:lnTo>
                <a:lnTo>
                  <a:pt x="10797" y="4638"/>
                </a:lnTo>
                <a:cubicBezTo>
                  <a:pt x="10797" y="4638"/>
                  <a:pt x="12296" y="6302"/>
                  <a:pt x="12296" y="6302"/>
                </a:cubicBezTo>
                <a:close/>
                <a:moveTo>
                  <a:pt x="21200" y="5102"/>
                </a:moveTo>
                <a:lnTo>
                  <a:pt x="17771" y="527"/>
                </a:lnTo>
                <a:cubicBezTo>
                  <a:pt x="17518" y="189"/>
                  <a:pt x="17176" y="0"/>
                  <a:pt x="16817" y="0"/>
                </a:cubicBezTo>
                <a:lnTo>
                  <a:pt x="4779" y="0"/>
                </a:lnTo>
                <a:cubicBezTo>
                  <a:pt x="4420" y="0"/>
                  <a:pt x="4077" y="189"/>
                  <a:pt x="3824" y="527"/>
                </a:cubicBezTo>
                <a:lnTo>
                  <a:pt x="395" y="5102"/>
                </a:lnTo>
                <a:cubicBezTo>
                  <a:pt x="131" y="5455"/>
                  <a:pt x="-1" y="5921"/>
                  <a:pt x="-1" y="6387"/>
                </a:cubicBezTo>
                <a:cubicBezTo>
                  <a:pt x="1" y="6810"/>
                  <a:pt x="114" y="7233"/>
                  <a:pt x="341" y="7573"/>
                </a:cubicBezTo>
                <a:lnTo>
                  <a:pt x="9788" y="20995"/>
                </a:lnTo>
                <a:cubicBezTo>
                  <a:pt x="10045" y="21379"/>
                  <a:pt x="10412" y="21599"/>
                  <a:pt x="10797" y="21599"/>
                </a:cubicBezTo>
                <a:cubicBezTo>
                  <a:pt x="11183" y="21599"/>
                  <a:pt x="11550" y="21379"/>
                  <a:pt x="11807" y="20995"/>
                </a:cubicBezTo>
                <a:lnTo>
                  <a:pt x="21255" y="7573"/>
                </a:lnTo>
                <a:cubicBezTo>
                  <a:pt x="21485" y="7226"/>
                  <a:pt x="21598" y="6791"/>
                  <a:pt x="21595" y="6359"/>
                </a:cubicBezTo>
                <a:cubicBezTo>
                  <a:pt x="21593" y="5902"/>
                  <a:pt x="21459" y="5449"/>
                  <a:pt x="21200" y="5102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F5899445-8D6C-6DBB-569F-7F87453C1401}"/>
              </a:ext>
            </a:extLst>
          </p:cNvPr>
          <p:cNvGrpSpPr/>
          <p:nvPr/>
        </p:nvGrpSpPr>
        <p:grpSpPr>
          <a:xfrm>
            <a:off x="2436277" y="3248737"/>
            <a:ext cx="342508" cy="257027"/>
            <a:chOff x="712110" y="4037334"/>
            <a:chExt cx="464344" cy="348456"/>
          </a:xfrm>
          <a:solidFill>
            <a:srgbClr val="FF0000"/>
          </a:solidFill>
        </p:grpSpPr>
        <p:sp>
          <p:nvSpPr>
            <p:cNvPr id="186" name="AutoShape 118">
              <a:extLst>
                <a:ext uri="{FF2B5EF4-FFF2-40B4-BE49-F238E27FC236}">
                  <a16:creationId xmlns:a16="http://schemas.microsoft.com/office/drawing/2014/main" id="{00600BB5-E287-AC0E-E184-B5546C172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10" y="4037334"/>
              <a:ext cx="464344" cy="348456"/>
            </a:xfrm>
            <a:custGeom>
              <a:avLst/>
              <a:gdLst>
                <a:gd name="T0" fmla="*/ 10732 w 21464"/>
                <a:gd name="T1" fmla="*/ 10800 h 21600"/>
                <a:gd name="T2" fmla="*/ 10732 w 21464"/>
                <a:gd name="T3" fmla="*/ 10800 h 21600"/>
                <a:gd name="T4" fmla="*/ 10732 w 21464"/>
                <a:gd name="T5" fmla="*/ 10800 h 21600"/>
                <a:gd name="T6" fmla="*/ 10732 w 21464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464" h="21600">
                  <a:moveTo>
                    <a:pt x="19918" y="11754"/>
                  </a:moveTo>
                  <a:lnTo>
                    <a:pt x="16564" y="18954"/>
                  </a:lnTo>
                  <a:cubicBezTo>
                    <a:pt x="16317" y="19484"/>
                    <a:pt x="15892" y="19800"/>
                    <a:pt x="15427" y="19800"/>
                  </a:cubicBezTo>
                  <a:lnTo>
                    <a:pt x="2683" y="19800"/>
                  </a:lnTo>
                  <a:cubicBezTo>
                    <a:pt x="1943" y="19800"/>
                    <a:pt x="1341" y="18992"/>
                    <a:pt x="1341" y="18000"/>
                  </a:cubicBezTo>
                  <a:lnTo>
                    <a:pt x="1341" y="3600"/>
                  </a:lnTo>
                  <a:cubicBezTo>
                    <a:pt x="1341" y="2608"/>
                    <a:pt x="1943" y="1800"/>
                    <a:pt x="2683" y="1800"/>
                  </a:cubicBezTo>
                  <a:lnTo>
                    <a:pt x="15427" y="1800"/>
                  </a:lnTo>
                  <a:cubicBezTo>
                    <a:pt x="15892" y="1800"/>
                    <a:pt x="16317" y="2116"/>
                    <a:pt x="16564" y="2645"/>
                  </a:cubicBezTo>
                  <a:lnTo>
                    <a:pt x="19917" y="9845"/>
                  </a:lnTo>
                  <a:cubicBezTo>
                    <a:pt x="20188" y="10425"/>
                    <a:pt x="20188" y="11174"/>
                    <a:pt x="19918" y="11754"/>
                  </a:cubicBezTo>
                  <a:moveTo>
                    <a:pt x="21055" y="8891"/>
                  </a:moveTo>
                  <a:lnTo>
                    <a:pt x="17701" y="1691"/>
                  </a:lnTo>
                  <a:cubicBezTo>
                    <a:pt x="17211" y="639"/>
                    <a:pt x="16352" y="0"/>
                    <a:pt x="15427" y="0"/>
                  </a:cubicBezTo>
                  <a:lnTo>
                    <a:pt x="2683" y="0"/>
                  </a:lnTo>
                  <a:cubicBezTo>
                    <a:pt x="1201" y="0"/>
                    <a:pt x="0" y="1611"/>
                    <a:pt x="0" y="3600"/>
                  </a:cubicBezTo>
                  <a:lnTo>
                    <a:pt x="0" y="18000"/>
                  </a:lnTo>
                  <a:cubicBezTo>
                    <a:pt x="0" y="19988"/>
                    <a:pt x="1201" y="21599"/>
                    <a:pt x="2683" y="21599"/>
                  </a:cubicBezTo>
                  <a:lnTo>
                    <a:pt x="15427" y="21599"/>
                  </a:lnTo>
                  <a:cubicBezTo>
                    <a:pt x="16352" y="21599"/>
                    <a:pt x="17211" y="20960"/>
                    <a:pt x="17701" y="19908"/>
                  </a:cubicBezTo>
                  <a:lnTo>
                    <a:pt x="21055" y="12708"/>
                  </a:lnTo>
                  <a:cubicBezTo>
                    <a:pt x="21600" y="11541"/>
                    <a:pt x="21600" y="10059"/>
                    <a:pt x="21055" y="889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87" name="AutoShape 119">
              <a:extLst>
                <a:ext uri="{FF2B5EF4-FFF2-40B4-BE49-F238E27FC236}">
                  <a16:creationId xmlns:a16="http://schemas.microsoft.com/office/drawing/2014/main" id="{4AD9F0BD-0142-580E-318C-20B40E697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829" y="4167509"/>
              <a:ext cx="87313" cy="873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000"/>
                  </a:moveTo>
                  <a:cubicBezTo>
                    <a:pt x="6825" y="18000"/>
                    <a:pt x="3600" y="14774"/>
                    <a:pt x="3600" y="10800"/>
                  </a:cubicBezTo>
                  <a:cubicBezTo>
                    <a:pt x="3600" y="6825"/>
                    <a:pt x="6825" y="3600"/>
                    <a:pt x="10800" y="3600"/>
                  </a:cubicBezTo>
                  <a:cubicBezTo>
                    <a:pt x="14774" y="3600"/>
                    <a:pt x="17999" y="6825"/>
                    <a:pt x="17999" y="10800"/>
                  </a:cubicBezTo>
                  <a:cubicBezTo>
                    <a:pt x="17999" y="14774"/>
                    <a:pt x="14774" y="18000"/>
                    <a:pt x="10800" y="18000"/>
                  </a:cubicBezTo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6"/>
                    <a:pt x="4833" y="21599"/>
                    <a:pt x="10800" y="21599"/>
                  </a:cubicBezTo>
                  <a:cubicBezTo>
                    <a:pt x="16766" y="21599"/>
                    <a:pt x="21600" y="16766"/>
                    <a:pt x="21600" y="10800"/>
                  </a:cubicBezTo>
                  <a:cubicBezTo>
                    <a:pt x="21600" y="4833"/>
                    <a:pt x="16766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AB86C14F-3496-EE83-89F8-601F7A55A102}"/>
              </a:ext>
            </a:extLst>
          </p:cNvPr>
          <p:cNvGrpSpPr/>
          <p:nvPr/>
        </p:nvGrpSpPr>
        <p:grpSpPr>
          <a:xfrm>
            <a:off x="5861935" y="2552599"/>
            <a:ext cx="343093" cy="288644"/>
            <a:chOff x="5356342" y="3093565"/>
            <a:chExt cx="465138" cy="391319"/>
          </a:xfrm>
          <a:solidFill>
            <a:srgbClr val="FF0000"/>
          </a:solidFill>
        </p:grpSpPr>
        <p:sp>
          <p:nvSpPr>
            <p:cNvPr id="189" name="AutoShape 120">
              <a:extLst>
                <a:ext uri="{FF2B5EF4-FFF2-40B4-BE49-F238E27FC236}">
                  <a16:creationId xmlns:a16="http://schemas.microsoft.com/office/drawing/2014/main" id="{8D0B4B4E-67C1-C831-E005-54A70F3FD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023" y="319516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90" name="AutoShape 121">
              <a:extLst>
                <a:ext uri="{FF2B5EF4-FFF2-40B4-BE49-F238E27FC236}">
                  <a16:creationId xmlns:a16="http://schemas.microsoft.com/office/drawing/2014/main" id="{68B3F3B5-12DF-A0F1-23C9-E43425960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967" y="325310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91" name="AutoShape 122">
              <a:extLst>
                <a:ext uri="{FF2B5EF4-FFF2-40B4-BE49-F238E27FC236}">
                  <a16:creationId xmlns:a16="http://schemas.microsoft.com/office/drawing/2014/main" id="{B7D7C5D0-0BA0-85D2-B6F1-DF483647E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6342" y="309356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EA9CFC64-8301-7D12-D381-B9917FED8659}"/>
              </a:ext>
            </a:extLst>
          </p:cNvPr>
          <p:cNvGrpSpPr/>
          <p:nvPr/>
        </p:nvGrpSpPr>
        <p:grpSpPr>
          <a:xfrm>
            <a:off x="5176920" y="2520397"/>
            <a:ext cx="342508" cy="342508"/>
            <a:chOff x="4427654" y="3049909"/>
            <a:chExt cx="464344" cy="464344"/>
          </a:xfrm>
          <a:solidFill>
            <a:srgbClr val="FF0000"/>
          </a:solidFill>
        </p:grpSpPr>
        <p:sp>
          <p:nvSpPr>
            <p:cNvPr id="193" name="AutoShape 123">
              <a:extLst>
                <a:ext uri="{FF2B5EF4-FFF2-40B4-BE49-F238E27FC236}">
                  <a16:creationId xmlns:a16="http://schemas.microsoft.com/office/drawing/2014/main" id="{2A1E7564-EB6C-62B8-295F-AB5E1F3B9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654" y="3049909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94" name="AutoShape 124">
              <a:extLst>
                <a:ext uri="{FF2B5EF4-FFF2-40B4-BE49-F238E27FC236}">
                  <a16:creationId xmlns:a16="http://schemas.microsoft.com/office/drawing/2014/main" id="{EF2DED3C-2CA5-2F8C-F1CE-F704A76D6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8623" y="3180084"/>
              <a:ext cx="203200" cy="2032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95" name="AutoShape 125">
              <a:extLst>
                <a:ext uri="{FF2B5EF4-FFF2-40B4-BE49-F238E27FC236}">
                  <a16:creationId xmlns:a16="http://schemas.microsoft.com/office/drawing/2014/main" id="{42A75651-39CF-CD08-1247-0EB7DD0E6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1485" y="3223740"/>
              <a:ext cx="116682" cy="1166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483D789B-2046-35AA-016C-6601B8B1101B}"/>
              </a:ext>
            </a:extLst>
          </p:cNvPr>
          <p:cNvGrpSpPr/>
          <p:nvPr/>
        </p:nvGrpSpPr>
        <p:grpSpPr>
          <a:xfrm>
            <a:off x="4491906" y="2520397"/>
            <a:ext cx="342508" cy="342508"/>
            <a:chOff x="3498967" y="3049909"/>
            <a:chExt cx="464344" cy="464344"/>
          </a:xfrm>
          <a:solidFill>
            <a:srgbClr val="FF0000"/>
          </a:solidFill>
        </p:grpSpPr>
        <p:sp>
          <p:nvSpPr>
            <p:cNvPr id="197" name="AutoShape 126">
              <a:extLst>
                <a:ext uri="{FF2B5EF4-FFF2-40B4-BE49-F238E27FC236}">
                  <a16:creationId xmlns:a16="http://schemas.microsoft.com/office/drawing/2014/main" id="{A0E057D7-7E00-8417-B918-A3081C159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8967" y="3049909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98" name="AutoShape 127">
              <a:extLst>
                <a:ext uri="{FF2B5EF4-FFF2-40B4-BE49-F238E27FC236}">
                  <a16:creationId xmlns:a16="http://schemas.microsoft.com/office/drawing/2014/main" id="{94C8CC27-1090-E1A6-7148-85913F1A7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085" y="3122140"/>
              <a:ext cx="109538" cy="1087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8FC2481F-1E5C-4AFB-0BBF-1CC6C40209C9}"/>
              </a:ext>
            </a:extLst>
          </p:cNvPr>
          <p:cNvGrpSpPr/>
          <p:nvPr/>
        </p:nvGrpSpPr>
        <p:grpSpPr>
          <a:xfrm>
            <a:off x="3806306" y="2520397"/>
            <a:ext cx="343093" cy="342508"/>
            <a:chOff x="2581275" y="2582069"/>
            <a:chExt cx="465138" cy="464344"/>
          </a:xfrm>
          <a:solidFill>
            <a:srgbClr val="FF0000"/>
          </a:solidFill>
        </p:grpSpPr>
        <p:sp>
          <p:nvSpPr>
            <p:cNvPr id="200" name="AutoShape 128">
              <a:extLst>
                <a:ext uri="{FF2B5EF4-FFF2-40B4-BE49-F238E27FC236}">
                  <a16:creationId xmlns:a16="http://schemas.microsoft.com/office/drawing/2014/main" id="{6B363FE6-CDE6-44BB-A11D-FE4333C6E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275" y="2582069"/>
              <a:ext cx="465138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850" y="12150"/>
                  </a:moveTo>
                  <a:cubicBezTo>
                    <a:pt x="13851" y="12150"/>
                    <a:pt x="12926" y="11859"/>
                    <a:pt x="12124" y="11386"/>
                  </a:cubicBezTo>
                  <a:lnTo>
                    <a:pt x="11892" y="11618"/>
                  </a:lnTo>
                  <a:lnTo>
                    <a:pt x="11132" y="12377"/>
                  </a:lnTo>
                  <a:lnTo>
                    <a:pt x="9846" y="13663"/>
                  </a:lnTo>
                  <a:cubicBezTo>
                    <a:pt x="9593" y="13916"/>
                    <a:pt x="9451" y="14260"/>
                    <a:pt x="9451" y="14617"/>
                  </a:cubicBezTo>
                  <a:lnTo>
                    <a:pt x="9451" y="16200"/>
                  </a:lnTo>
                  <a:lnTo>
                    <a:pt x="8101" y="16200"/>
                  </a:lnTo>
                  <a:cubicBezTo>
                    <a:pt x="7356" y="16200"/>
                    <a:pt x="6751" y="16804"/>
                    <a:pt x="6751" y="17549"/>
                  </a:cubicBezTo>
                  <a:lnTo>
                    <a:pt x="6751" y="18900"/>
                  </a:lnTo>
                  <a:lnTo>
                    <a:pt x="5170" y="18900"/>
                  </a:lnTo>
                  <a:cubicBezTo>
                    <a:pt x="4812" y="18900"/>
                    <a:pt x="4469" y="19042"/>
                    <a:pt x="4216" y="19295"/>
                  </a:cubicBezTo>
                  <a:lnTo>
                    <a:pt x="3259" y="20252"/>
                  </a:lnTo>
                  <a:lnTo>
                    <a:pt x="1352" y="20249"/>
                  </a:lnTo>
                  <a:lnTo>
                    <a:pt x="1350" y="18326"/>
                  </a:lnTo>
                  <a:lnTo>
                    <a:pt x="9223" y="10467"/>
                  </a:lnTo>
                  <a:cubicBezTo>
                    <a:pt x="9223" y="10467"/>
                    <a:pt x="9223" y="10467"/>
                    <a:pt x="9224" y="10468"/>
                  </a:cubicBezTo>
                  <a:lnTo>
                    <a:pt x="10215" y="9477"/>
                  </a:lnTo>
                  <a:cubicBezTo>
                    <a:pt x="9741" y="8674"/>
                    <a:pt x="9451" y="7748"/>
                    <a:pt x="9451" y="6750"/>
                  </a:cubicBezTo>
                  <a:cubicBezTo>
                    <a:pt x="9451" y="3767"/>
                    <a:pt x="11869" y="1350"/>
                    <a:pt x="14850" y="1350"/>
                  </a:cubicBezTo>
                  <a:cubicBezTo>
                    <a:pt x="17832" y="1350"/>
                    <a:pt x="20250" y="3767"/>
                    <a:pt x="20250" y="6750"/>
                  </a:cubicBezTo>
                  <a:cubicBezTo>
                    <a:pt x="20250" y="9732"/>
                    <a:pt x="17832" y="12150"/>
                    <a:pt x="14850" y="12150"/>
                  </a:cubicBezTo>
                  <a:moveTo>
                    <a:pt x="14850" y="0"/>
                  </a:moveTo>
                  <a:cubicBezTo>
                    <a:pt x="11123" y="0"/>
                    <a:pt x="8101" y="3022"/>
                    <a:pt x="8101" y="6750"/>
                  </a:cubicBezTo>
                  <a:cubicBezTo>
                    <a:pt x="8101" y="7617"/>
                    <a:pt x="8283" y="8438"/>
                    <a:pt x="8582" y="9199"/>
                  </a:cubicBezTo>
                  <a:lnTo>
                    <a:pt x="383" y="17400"/>
                  </a:lnTo>
                  <a:cubicBezTo>
                    <a:pt x="146" y="17637"/>
                    <a:pt x="0" y="17863"/>
                    <a:pt x="0" y="18225"/>
                  </a:cubicBezTo>
                  <a:lnTo>
                    <a:pt x="0" y="20249"/>
                  </a:lnTo>
                  <a:cubicBezTo>
                    <a:pt x="0" y="20972"/>
                    <a:pt x="626" y="21599"/>
                    <a:pt x="1349" y="21599"/>
                  </a:cubicBezTo>
                  <a:lnTo>
                    <a:pt x="3374" y="21599"/>
                  </a:lnTo>
                  <a:cubicBezTo>
                    <a:pt x="3736" y="21599"/>
                    <a:pt x="3965" y="21455"/>
                    <a:pt x="4202" y="21219"/>
                  </a:cubicBezTo>
                  <a:lnTo>
                    <a:pt x="5170" y="20249"/>
                  </a:lnTo>
                  <a:lnTo>
                    <a:pt x="6751" y="20249"/>
                  </a:lnTo>
                  <a:cubicBezTo>
                    <a:pt x="7496" y="20249"/>
                    <a:pt x="8101" y="19645"/>
                    <a:pt x="8101" y="18900"/>
                  </a:cubicBezTo>
                  <a:lnTo>
                    <a:pt x="8101" y="17549"/>
                  </a:lnTo>
                  <a:lnTo>
                    <a:pt x="9451" y="17549"/>
                  </a:lnTo>
                  <a:cubicBezTo>
                    <a:pt x="10196" y="17549"/>
                    <a:pt x="10801" y="16945"/>
                    <a:pt x="10801" y="16200"/>
                  </a:cubicBezTo>
                  <a:lnTo>
                    <a:pt x="10801" y="14617"/>
                  </a:lnTo>
                  <a:lnTo>
                    <a:pt x="12400" y="13018"/>
                  </a:lnTo>
                  <a:cubicBezTo>
                    <a:pt x="13162" y="13317"/>
                    <a:pt x="13982" y="13500"/>
                    <a:pt x="14850" y="13500"/>
                  </a:cubicBezTo>
                  <a:cubicBezTo>
                    <a:pt x="18577" y="13500"/>
                    <a:pt x="21599" y="10477"/>
                    <a:pt x="21599" y="6750"/>
                  </a:cubicBezTo>
                  <a:cubicBezTo>
                    <a:pt x="21599" y="3022"/>
                    <a:pt x="18577" y="0"/>
                    <a:pt x="1485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01" name="AutoShape 129">
              <a:extLst>
                <a:ext uri="{FF2B5EF4-FFF2-40B4-BE49-F238E27FC236}">
                  <a16:creationId xmlns:a16="http://schemas.microsoft.com/office/drawing/2014/main" id="{56CDB7F5-DD2D-5A01-B95E-CB9ADC971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2640013"/>
              <a:ext cx="115888" cy="115888"/>
            </a:xfrm>
            <a:custGeom>
              <a:avLst/>
              <a:gdLst>
                <a:gd name="T0" fmla="*/ 10800 w 21600"/>
                <a:gd name="T1" fmla="+- 0 10800 134"/>
                <a:gd name="T2" fmla="*/ 10800 h 21333"/>
                <a:gd name="T3" fmla="*/ 10800 w 21600"/>
                <a:gd name="T4" fmla="+- 0 10800 134"/>
                <a:gd name="T5" fmla="*/ 10800 h 21333"/>
                <a:gd name="T6" fmla="*/ 10800 w 21600"/>
                <a:gd name="T7" fmla="+- 0 10800 134"/>
                <a:gd name="T8" fmla="*/ 10800 h 21333"/>
                <a:gd name="T9" fmla="*/ 10800 w 21600"/>
                <a:gd name="T10" fmla="+- 0 10800 134"/>
                <a:gd name="T11" fmla="*/ 10800 h 2133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333">
                  <a:moveTo>
                    <a:pt x="13008" y="18684"/>
                  </a:moveTo>
                  <a:cubicBezTo>
                    <a:pt x="9017" y="15850"/>
                    <a:pt x="5542" y="12415"/>
                    <a:pt x="2694" y="8570"/>
                  </a:cubicBezTo>
                  <a:cubicBezTo>
                    <a:pt x="3736" y="5628"/>
                    <a:pt x="5693" y="3697"/>
                    <a:pt x="8585" y="2647"/>
                  </a:cubicBezTo>
                  <a:cubicBezTo>
                    <a:pt x="12578" y="5489"/>
                    <a:pt x="16048" y="8911"/>
                    <a:pt x="18889" y="12809"/>
                  </a:cubicBezTo>
                  <a:cubicBezTo>
                    <a:pt x="17836" y="15730"/>
                    <a:pt x="15883" y="17647"/>
                    <a:pt x="13008" y="18684"/>
                  </a:cubicBezTo>
                  <a:moveTo>
                    <a:pt x="21110" y="11295"/>
                  </a:moveTo>
                  <a:cubicBezTo>
                    <a:pt x="18081" y="7130"/>
                    <a:pt x="14396" y="3496"/>
                    <a:pt x="10161" y="484"/>
                  </a:cubicBezTo>
                  <a:cubicBezTo>
                    <a:pt x="9468" y="-8"/>
                    <a:pt x="8579" y="-134"/>
                    <a:pt x="7778" y="145"/>
                  </a:cubicBezTo>
                  <a:cubicBezTo>
                    <a:pt x="4027" y="1450"/>
                    <a:pt x="1463" y="3983"/>
                    <a:pt x="145" y="7687"/>
                  </a:cubicBezTo>
                  <a:cubicBezTo>
                    <a:pt x="46" y="7962"/>
                    <a:pt x="0" y="8252"/>
                    <a:pt x="0" y="8537"/>
                  </a:cubicBezTo>
                  <a:cubicBezTo>
                    <a:pt x="0" y="9071"/>
                    <a:pt x="167" y="9596"/>
                    <a:pt x="487" y="10041"/>
                  </a:cubicBezTo>
                  <a:cubicBezTo>
                    <a:pt x="3525" y="14213"/>
                    <a:pt x="7211" y="17850"/>
                    <a:pt x="11431" y="20850"/>
                  </a:cubicBezTo>
                  <a:cubicBezTo>
                    <a:pt x="12122" y="21338"/>
                    <a:pt x="13010" y="21466"/>
                    <a:pt x="13812" y="21188"/>
                  </a:cubicBezTo>
                  <a:cubicBezTo>
                    <a:pt x="17563" y="19893"/>
                    <a:pt x="20133" y="17356"/>
                    <a:pt x="21451" y="13647"/>
                  </a:cubicBezTo>
                  <a:cubicBezTo>
                    <a:pt x="21551" y="13372"/>
                    <a:pt x="21600" y="13081"/>
                    <a:pt x="21600" y="12796"/>
                  </a:cubicBezTo>
                  <a:cubicBezTo>
                    <a:pt x="21600" y="12265"/>
                    <a:pt x="21429" y="11740"/>
                    <a:pt x="21110" y="1129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02" name="AutoShape 130">
            <a:extLst>
              <a:ext uri="{FF2B5EF4-FFF2-40B4-BE49-F238E27FC236}">
                <a16:creationId xmlns:a16="http://schemas.microsoft.com/office/drawing/2014/main" id="{4D5EB430-1732-2A42-C811-9FFC352A9131}"/>
              </a:ext>
            </a:extLst>
          </p:cNvPr>
          <p:cNvSpPr>
            <a:spLocks/>
          </p:cNvSpPr>
          <p:nvPr/>
        </p:nvSpPr>
        <p:spPr bwMode="auto">
          <a:xfrm>
            <a:off x="3121292" y="2520397"/>
            <a:ext cx="342508" cy="342508"/>
          </a:xfrm>
          <a:custGeom>
            <a:avLst/>
            <a:gdLst>
              <a:gd name="T0" fmla="+- 0 10799 113"/>
              <a:gd name="T1" fmla="*/ T0 w 21373"/>
              <a:gd name="T2" fmla="*/ 10800 h 21600"/>
              <a:gd name="T3" fmla="+- 0 10799 113"/>
              <a:gd name="T4" fmla="*/ T3 w 21373"/>
              <a:gd name="T5" fmla="*/ 10800 h 21600"/>
              <a:gd name="T6" fmla="+- 0 10799 113"/>
              <a:gd name="T7" fmla="*/ T6 w 21373"/>
              <a:gd name="T8" fmla="*/ 10800 h 21600"/>
              <a:gd name="T9" fmla="+- 0 10799 113"/>
              <a:gd name="T10" fmla="*/ T9 w 2137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3" h="21600">
                <a:moveTo>
                  <a:pt x="1336" y="20249"/>
                </a:moveTo>
                <a:cubicBezTo>
                  <a:pt x="1428" y="20188"/>
                  <a:pt x="3691" y="18688"/>
                  <a:pt x="7070" y="17950"/>
                </a:cubicBezTo>
                <a:lnTo>
                  <a:pt x="8729" y="17587"/>
                </a:lnTo>
                <a:cubicBezTo>
                  <a:pt x="9321" y="17980"/>
                  <a:pt x="9972" y="18225"/>
                  <a:pt x="10686" y="18225"/>
                </a:cubicBezTo>
                <a:cubicBezTo>
                  <a:pt x="11401" y="18225"/>
                  <a:pt x="12052" y="17980"/>
                  <a:pt x="12644" y="17587"/>
                </a:cubicBezTo>
                <a:lnTo>
                  <a:pt x="14303" y="17950"/>
                </a:lnTo>
                <a:cubicBezTo>
                  <a:pt x="17656" y="18682"/>
                  <a:pt x="19911" y="20165"/>
                  <a:pt x="20037" y="20249"/>
                </a:cubicBezTo>
                <a:cubicBezTo>
                  <a:pt x="20037" y="20249"/>
                  <a:pt x="1336" y="20249"/>
                  <a:pt x="1336" y="20249"/>
                </a:cubicBezTo>
                <a:close/>
                <a:moveTo>
                  <a:pt x="13537" y="15793"/>
                </a:moveTo>
                <a:lnTo>
                  <a:pt x="13317" y="16073"/>
                </a:lnTo>
                <a:cubicBezTo>
                  <a:pt x="11725" y="17923"/>
                  <a:pt x="9648" y="17923"/>
                  <a:pt x="8056" y="16073"/>
                </a:cubicBezTo>
                <a:lnTo>
                  <a:pt x="7836" y="15793"/>
                </a:lnTo>
                <a:cubicBezTo>
                  <a:pt x="5977" y="13411"/>
                  <a:pt x="5053" y="10261"/>
                  <a:pt x="5451" y="7255"/>
                </a:cubicBezTo>
                <a:cubicBezTo>
                  <a:pt x="5815" y="4367"/>
                  <a:pt x="7453" y="1350"/>
                  <a:pt x="10686" y="1350"/>
                </a:cubicBezTo>
                <a:cubicBezTo>
                  <a:pt x="13920" y="1350"/>
                  <a:pt x="15558" y="4367"/>
                  <a:pt x="15922" y="7255"/>
                </a:cubicBezTo>
                <a:cubicBezTo>
                  <a:pt x="16318" y="10262"/>
                  <a:pt x="15398" y="13411"/>
                  <a:pt x="13537" y="15793"/>
                </a:cubicBezTo>
                <a:moveTo>
                  <a:pt x="20778" y="19126"/>
                </a:moveTo>
                <a:cubicBezTo>
                  <a:pt x="20644" y="19037"/>
                  <a:pt x="18209" y="17422"/>
                  <a:pt x="14585" y="16630"/>
                </a:cubicBezTo>
                <a:cubicBezTo>
                  <a:pt x="15914" y="14927"/>
                  <a:pt x="16767" y="12639"/>
                  <a:pt x="17130" y="11115"/>
                </a:cubicBezTo>
                <a:cubicBezTo>
                  <a:pt x="17633" y="9004"/>
                  <a:pt x="17438" y="4873"/>
                  <a:pt x="15431" y="2299"/>
                </a:cubicBezTo>
                <a:cubicBezTo>
                  <a:pt x="14259" y="795"/>
                  <a:pt x="12618" y="0"/>
                  <a:pt x="10686" y="0"/>
                </a:cubicBezTo>
                <a:cubicBezTo>
                  <a:pt x="8755" y="0"/>
                  <a:pt x="7114" y="795"/>
                  <a:pt x="5942" y="2299"/>
                </a:cubicBezTo>
                <a:cubicBezTo>
                  <a:pt x="3935" y="4873"/>
                  <a:pt x="3740" y="9004"/>
                  <a:pt x="4243" y="11115"/>
                </a:cubicBezTo>
                <a:cubicBezTo>
                  <a:pt x="4606" y="12639"/>
                  <a:pt x="5459" y="14927"/>
                  <a:pt x="6788" y="16630"/>
                </a:cubicBezTo>
                <a:cubicBezTo>
                  <a:pt x="3164" y="17422"/>
                  <a:pt x="729" y="19037"/>
                  <a:pt x="595" y="19126"/>
                </a:cubicBezTo>
                <a:cubicBezTo>
                  <a:pt x="105" y="19457"/>
                  <a:pt x="-113" y="20071"/>
                  <a:pt x="57" y="20640"/>
                </a:cubicBezTo>
                <a:cubicBezTo>
                  <a:pt x="228" y="21210"/>
                  <a:pt x="747" y="21599"/>
                  <a:pt x="1336" y="21599"/>
                </a:cubicBezTo>
                <a:lnTo>
                  <a:pt x="20037" y="21599"/>
                </a:lnTo>
                <a:cubicBezTo>
                  <a:pt x="20626" y="21599"/>
                  <a:pt x="21145" y="21210"/>
                  <a:pt x="21316" y="20640"/>
                </a:cubicBezTo>
                <a:cubicBezTo>
                  <a:pt x="21487" y="20071"/>
                  <a:pt x="21268" y="19457"/>
                  <a:pt x="20778" y="19126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03" name="AutoShape 131">
            <a:extLst>
              <a:ext uri="{FF2B5EF4-FFF2-40B4-BE49-F238E27FC236}">
                <a16:creationId xmlns:a16="http://schemas.microsoft.com/office/drawing/2014/main" id="{96A99E7C-EF0A-179C-7507-D2A8E6D1407A}"/>
              </a:ext>
            </a:extLst>
          </p:cNvPr>
          <p:cNvSpPr>
            <a:spLocks/>
          </p:cNvSpPr>
          <p:nvPr/>
        </p:nvSpPr>
        <p:spPr bwMode="auto">
          <a:xfrm>
            <a:off x="2457355" y="2520397"/>
            <a:ext cx="299767" cy="34250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057" y="5400"/>
                </a:moveTo>
                <a:lnTo>
                  <a:pt x="20057" y="6075"/>
                </a:lnTo>
                <a:lnTo>
                  <a:pt x="1542" y="6075"/>
                </a:lnTo>
                <a:lnTo>
                  <a:pt x="1542" y="5400"/>
                </a:lnTo>
                <a:lnTo>
                  <a:pt x="1542" y="4725"/>
                </a:lnTo>
                <a:cubicBezTo>
                  <a:pt x="1542" y="4352"/>
                  <a:pt x="1887" y="4050"/>
                  <a:pt x="2314" y="4050"/>
                </a:cubicBezTo>
                <a:lnTo>
                  <a:pt x="19285" y="4050"/>
                </a:lnTo>
                <a:cubicBezTo>
                  <a:pt x="19712" y="4050"/>
                  <a:pt x="20057" y="4352"/>
                  <a:pt x="20057" y="4725"/>
                </a:cubicBezTo>
                <a:cubicBezTo>
                  <a:pt x="20057" y="4725"/>
                  <a:pt x="20057" y="5400"/>
                  <a:pt x="20057" y="5400"/>
                </a:cubicBezTo>
                <a:close/>
                <a:moveTo>
                  <a:pt x="18514" y="18900"/>
                </a:moveTo>
                <a:cubicBezTo>
                  <a:pt x="18514" y="19644"/>
                  <a:pt x="17822" y="20249"/>
                  <a:pt x="16971" y="20249"/>
                </a:cubicBezTo>
                <a:lnTo>
                  <a:pt x="4628" y="20249"/>
                </a:lnTo>
                <a:cubicBezTo>
                  <a:pt x="3777" y="20249"/>
                  <a:pt x="3085" y="19644"/>
                  <a:pt x="3085" y="18900"/>
                </a:cubicBezTo>
                <a:lnTo>
                  <a:pt x="3085" y="7425"/>
                </a:lnTo>
                <a:lnTo>
                  <a:pt x="18514" y="7425"/>
                </a:lnTo>
                <a:cubicBezTo>
                  <a:pt x="18514" y="7425"/>
                  <a:pt x="18514" y="18900"/>
                  <a:pt x="18514" y="18900"/>
                </a:cubicBezTo>
                <a:close/>
                <a:moveTo>
                  <a:pt x="6171" y="2025"/>
                </a:moveTo>
                <a:cubicBezTo>
                  <a:pt x="6171" y="1652"/>
                  <a:pt x="6516" y="1350"/>
                  <a:pt x="6942" y="1350"/>
                </a:cubicBezTo>
                <a:lnTo>
                  <a:pt x="14657" y="1350"/>
                </a:lnTo>
                <a:cubicBezTo>
                  <a:pt x="15083" y="1350"/>
                  <a:pt x="15428" y="1652"/>
                  <a:pt x="15428" y="2025"/>
                </a:cubicBezTo>
                <a:lnTo>
                  <a:pt x="15428" y="2700"/>
                </a:lnTo>
                <a:lnTo>
                  <a:pt x="6171" y="2700"/>
                </a:lnTo>
                <a:cubicBezTo>
                  <a:pt x="6171" y="2700"/>
                  <a:pt x="6171" y="2025"/>
                  <a:pt x="6171" y="2025"/>
                </a:cubicBezTo>
                <a:close/>
                <a:moveTo>
                  <a:pt x="21585" y="4601"/>
                </a:moveTo>
                <a:cubicBezTo>
                  <a:pt x="21511" y="3541"/>
                  <a:pt x="20516" y="2700"/>
                  <a:pt x="19285" y="2700"/>
                </a:cubicBezTo>
                <a:lnTo>
                  <a:pt x="16971" y="2700"/>
                </a:lnTo>
                <a:lnTo>
                  <a:pt x="16971" y="2025"/>
                </a:lnTo>
                <a:cubicBezTo>
                  <a:pt x="16971" y="906"/>
                  <a:pt x="15935" y="0"/>
                  <a:pt x="14657" y="0"/>
                </a:cubicBezTo>
                <a:lnTo>
                  <a:pt x="6942" y="0"/>
                </a:lnTo>
                <a:cubicBezTo>
                  <a:pt x="5664" y="0"/>
                  <a:pt x="4628" y="906"/>
                  <a:pt x="4628" y="2025"/>
                </a:cubicBezTo>
                <a:lnTo>
                  <a:pt x="4628" y="2700"/>
                </a:lnTo>
                <a:lnTo>
                  <a:pt x="2314" y="2700"/>
                </a:lnTo>
                <a:cubicBezTo>
                  <a:pt x="1083" y="2700"/>
                  <a:pt x="88" y="3541"/>
                  <a:pt x="14" y="4601"/>
                </a:cubicBezTo>
                <a:lnTo>
                  <a:pt x="0" y="4601"/>
                </a:lnTo>
                <a:lnTo>
                  <a:pt x="0" y="5400"/>
                </a:lnTo>
                <a:lnTo>
                  <a:pt x="0" y="6075"/>
                </a:lnTo>
                <a:cubicBezTo>
                  <a:pt x="0" y="6820"/>
                  <a:pt x="691" y="7425"/>
                  <a:pt x="1542" y="7425"/>
                </a:cubicBezTo>
                <a:lnTo>
                  <a:pt x="1542" y="18900"/>
                </a:lnTo>
                <a:cubicBezTo>
                  <a:pt x="1542" y="20391"/>
                  <a:pt x="2924" y="21599"/>
                  <a:pt x="4628" y="21599"/>
                </a:cubicBezTo>
                <a:lnTo>
                  <a:pt x="16971" y="21599"/>
                </a:lnTo>
                <a:cubicBezTo>
                  <a:pt x="18675" y="21599"/>
                  <a:pt x="20057" y="20391"/>
                  <a:pt x="20057" y="18900"/>
                </a:cubicBezTo>
                <a:lnTo>
                  <a:pt x="20057" y="7425"/>
                </a:lnTo>
                <a:cubicBezTo>
                  <a:pt x="20908" y="7425"/>
                  <a:pt x="21599" y="6820"/>
                  <a:pt x="21599" y="6075"/>
                </a:cubicBezTo>
                <a:lnTo>
                  <a:pt x="21599" y="5400"/>
                </a:lnTo>
                <a:lnTo>
                  <a:pt x="21599" y="4601"/>
                </a:lnTo>
                <a:cubicBezTo>
                  <a:pt x="21599" y="4601"/>
                  <a:pt x="21585" y="4601"/>
                  <a:pt x="21585" y="460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04" name="AutoShape 132">
            <a:extLst>
              <a:ext uri="{FF2B5EF4-FFF2-40B4-BE49-F238E27FC236}">
                <a16:creationId xmlns:a16="http://schemas.microsoft.com/office/drawing/2014/main" id="{9074D099-D4EF-9EF1-5B9D-BA4EADCE43C5}"/>
              </a:ext>
            </a:extLst>
          </p:cNvPr>
          <p:cNvSpPr>
            <a:spLocks/>
          </p:cNvSpPr>
          <p:nvPr/>
        </p:nvSpPr>
        <p:spPr bwMode="auto">
          <a:xfrm>
            <a:off x="2521758" y="2659157"/>
            <a:ext cx="42741" cy="16100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399" y="1440"/>
                </a:moveTo>
                <a:lnTo>
                  <a:pt x="16199" y="1440"/>
                </a:lnTo>
                <a:lnTo>
                  <a:pt x="16199" y="20160"/>
                </a:lnTo>
                <a:lnTo>
                  <a:pt x="5399" y="20160"/>
                </a:lnTo>
                <a:cubicBezTo>
                  <a:pt x="5399" y="20160"/>
                  <a:pt x="5399" y="1440"/>
                  <a:pt x="5399" y="1440"/>
                </a:cubicBezTo>
                <a:close/>
                <a:moveTo>
                  <a:pt x="5399" y="21600"/>
                </a:moveTo>
                <a:lnTo>
                  <a:pt x="16199" y="21600"/>
                </a:lnTo>
                <a:cubicBezTo>
                  <a:pt x="19187" y="21600"/>
                  <a:pt x="21600" y="20956"/>
                  <a:pt x="21600" y="20160"/>
                </a:cubicBezTo>
                <a:lnTo>
                  <a:pt x="21600" y="1440"/>
                </a:lnTo>
                <a:cubicBezTo>
                  <a:pt x="21600" y="644"/>
                  <a:pt x="19187" y="0"/>
                  <a:pt x="16199" y="0"/>
                </a:cubicBezTo>
                <a:lnTo>
                  <a:pt x="5399" y="0"/>
                </a:lnTo>
                <a:cubicBezTo>
                  <a:pt x="2412" y="0"/>
                  <a:pt x="0" y="644"/>
                  <a:pt x="0" y="1440"/>
                </a:cubicBezTo>
                <a:lnTo>
                  <a:pt x="0" y="20160"/>
                </a:lnTo>
                <a:cubicBezTo>
                  <a:pt x="0" y="20956"/>
                  <a:pt x="2412" y="21600"/>
                  <a:pt x="5399" y="21600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05" name="AutoShape 133">
            <a:extLst>
              <a:ext uri="{FF2B5EF4-FFF2-40B4-BE49-F238E27FC236}">
                <a16:creationId xmlns:a16="http://schemas.microsoft.com/office/drawing/2014/main" id="{326564EF-633C-EAD2-1ADD-403EC7BB66B1}"/>
              </a:ext>
            </a:extLst>
          </p:cNvPr>
          <p:cNvSpPr>
            <a:spLocks/>
          </p:cNvSpPr>
          <p:nvPr/>
        </p:nvSpPr>
        <p:spPr bwMode="auto">
          <a:xfrm>
            <a:off x="2586161" y="2659157"/>
            <a:ext cx="42741" cy="16100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399" y="1440"/>
                </a:moveTo>
                <a:lnTo>
                  <a:pt x="16199" y="1440"/>
                </a:lnTo>
                <a:lnTo>
                  <a:pt x="16199" y="20160"/>
                </a:lnTo>
                <a:lnTo>
                  <a:pt x="5399" y="20160"/>
                </a:lnTo>
                <a:cubicBezTo>
                  <a:pt x="5399" y="20160"/>
                  <a:pt x="5399" y="1440"/>
                  <a:pt x="5399" y="1440"/>
                </a:cubicBezTo>
                <a:close/>
                <a:moveTo>
                  <a:pt x="5399" y="21600"/>
                </a:moveTo>
                <a:lnTo>
                  <a:pt x="16199" y="21600"/>
                </a:lnTo>
                <a:cubicBezTo>
                  <a:pt x="19187" y="21600"/>
                  <a:pt x="21600" y="20956"/>
                  <a:pt x="21600" y="20160"/>
                </a:cubicBezTo>
                <a:lnTo>
                  <a:pt x="21600" y="1440"/>
                </a:lnTo>
                <a:cubicBezTo>
                  <a:pt x="21600" y="644"/>
                  <a:pt x="19187" y="0"/>
                  <a:pt x="16199" y="0"/>
                </a:cubicBezTo>
                <a:lnTo>
                  <a:pt x="5399" y="0"/>
                </a:lnTo>
                <a:cubicBezTo>
                  <a:pt x="2412" y="0"/>
                  <a:pt x="0" y="644"/>
                  <a:pt x="0" y="1440"/>
                </a:cubicBezTo>
                <a:lnTo>
                  <a:pt x="0" y="20160"/>
                </a:lnTo>
                <a:cubicBezTo>
                  <a:pt x="0" y="20956"/>
                  <a:pt x="2412" y="21600"/>
                  <a:pt x="5399" y="21600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06" name="AutoShape 134">
            <a:extLst>
              <a:ext uri="{FF2B5EF4-FFF2-40B4-BE49-F238E27FC236}">
                <a16:creationId xmlns:a16="http://schemas.microsoft.com/office/drawing/2014/main" id="{4C1F81E6-DB07-3929-9E46-A808CB761126}"/>
              </a:ext>
            </a:extLst>
          </p:cNvPr>
          <p:cNvSpPr>
            <a:spLocks/>
          </p:cNvSpPr>
          <p:nvPr/>
        </p:nvSpPr>
        <p:spPr bwMode="auto">
          <a:xfrm>
            <a:off x="2649979" y="2659157"/>
            <a:ext cx="42741" cy="16100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399" y="1440"/>
                </a:moveTo>
                <a:lnTo>
                  <a:pt x="16199" y="1440"/>
                </a:lnTo>
                <a:lnTo>
                  <a:pt x="16199" y="20160"/>
                </a:lnTo>
                <a:lnTo>
                  <a:pt x="5399" y="20160"/>
                </a:lnTo>
                <a:cubicBezTo>
                  <a:pt x="5399" y="20160"/>
                  <a:pt x="5399" y="1440"/>
                  <a:pt x="5399" y="1440"/>
                </a:cubicBezTo>
                <a:close/>
                <a:moveTo>
                  <a:pt x="5399" y="21600"/>
                </a:moveTo>
                <a:lnTo>
                  <a:pt x="16199" y="21600"/>
                </a:lnTo>
                <a:cubicBezTo>
                  <a:pt x="19187" y="21600"/>
                  <a:pt x="21600" y="20956"/>
                  <a:pt x="21600" y="20160"/>
                </a:cubicBezTo>
                <a:lnTo>
                  <a:pt x="21600" y="1440"/>
                </a:lnTo>
                <a:cubicBezTo>
                  <a:pt x="21600" y="644"/>
                  <a:pt x="19187" y="0"/>
                  <a:pt x="16199" y="0"/>
                </a:cubicBezTo>
                <a:lnTo>
                  <a:pt x="5399" y="0"/>
                </a:lnTo>
                <a:cubicBezTo>
                  <a:pt x="2412" y="0"/>
                  <a:pt x="0" y="644"/>
                  <a:pt x="0" y="1440"/>
                </a:cubicBezTo>
                <a:lnTo>
                  <a:pt x="0" y="20160"/>
                </a:lnTo>
                <a:cubicBezTo>
                  <a:pt x="0" y="20956"/>
                  <a:pt x="2412" y="21600"/>
                  <a:pt x="5399" y="21600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07" name="AutoShape 135">
            <a:extLst>
              <a:ext uri="{FF2B5EF4-FFF2-40B4-BE49-F238E27FC236}">
                <a16:creationId xmlns:a16="http://schemas.microsoft.com/office/drawing/2014/main" id="{633E9660-5AA0-0857-A4E9-3E579A8263EC}"/>
              </a:ext>
            </a:extLst>
          </p:cNvPr>
          <p:cNvSpPr>
            <a:spLocks/>
          </p:cNvSpPr>
          <p:nvPr/>
        </p:nvSpPr>
        <p:spPr bwMode="auto">
          <a:xfrm>
            <a:off x="5861935" y="1888076"/>
            <a:ext cx="343093" cy="2359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18681"/>
                </a:moveTo>
                <a:lnTo>
                  <a:pt x="19651" y="18681"/>
                </a:lnTo>
                <a:lnTo>
                  <a:pt x="19575" y="18681"/>
                </a:lnTo>
                <a:lnTo>
                  <a:pt x="16874" y="14754"/>
                </a:lnTo>
                <a:lnTo>
                  <a:pt x="16874" y="14727"/>
                </a:lnTo>
                <a:lnTo>
                  <a:pt x="16199" y="13745"/>
                </a:lnTo>
                <a:lnTo>
                  <a:pt x="16199" y="7854"/>
                </a:lnTo>
                <a:lnTo>
                  <a:pt x="19575" y="2945"/>
                </a:lnTo>
                <a:lnTo>
                  <a:pt x="19651" y="2945"/>
                </a:lnTo>
                <a:lnTo>
                  <a:pt x="20249" y="2945"/>
                </a:lnTo>
                <a:cubicBezTo>
                  <a:pt x="20249" y="2945"/>
                  <a:pt x="20249" y="18681"/>
                  <a:pt x="20249" y="18681"/>
                </a:cubicBezTo>
                <a:close/>
                <a:moveTo>
                  <a:pt x="2024" y="19636"/>
                </a:moveTo>
                <a:cubicBezTo>
                  <a:pt x="1651" y="19636"/>
                  <a:pt x="1349" y="19195"/>
                  <a:pt x="1349" y="18654"/>
                </a:cubicBezTo>
                <a:lnTo>
                  <a:pt x="1349" y="2945"/>
                </a:lnTo>
                <a:cubicBezTo>
                  <a:pt x="1349" y="2402"/>
                  <a:pt x="1651" y="1963"/>
                  <a:pt x="2024" y="1963"/>
                </a:cubicBezTo>
                <a:lnTo>
                  <a:pt x="14849" y="1963"/>
                </a:lnTo>
                <a:cubicBezTo>
                  <a:pt x="15221" y="1963"/>
                  <a:pt x="15524" y="2403"/>
                  <a:pt x="15524" y="2945"/>
                </a:cubicBezTo>
                <a:lnTo>
                  <a:pt x="15524" y="18654"/>
                </a:lnTo>
                <a:cubicBezTo>
                  <a:pt x="15524" y="19195"/>
                  <a:pt x="15221" y="19636"/>
                  <a:pt x="14849" y="19636"/>
                </a:cubicBezTo>
                <a:cubicBezTo>
                  <a:pt x="14849" y="19636"/>
                  <a:pt x="2024" y="19636"/>
                  <a:pt x="2024" y="19636"/>
                </a:cubicBezTo>
                <a:close/>
                <a:moveTo>
                  <a:pt x="20249" y="981"/>
                </a:moveTo>
                <a:lnTo>
                  <a:pt x="19651" y="981"/>
                </a:lnTo>
                <a:cubicBezTo>
                  <a:pt x="19296" y="981"/>
                  <a:pt x="18956" y="1185"/>
                  <a:pt x="18703" y="1547"/>
                </a:cubicBezTo>
                <a:lnTo>
                  <a:pt x="16874" y="4170"/>
                </a:lnTo>
                <a:lnTo>
                  <a:pt x="16874" y="2945"/>
                </a:lnTo>
                <a:cubicBezTo>
                  <a:pt x="16874" y="1317"/>
                  <a:pt x="15967" y="0"/>
                  <a:pt x="14849" y="0"/>
                </a:cubicBezTo>
                <a:lnTo>
                  <a:pt x="2024" y="0"/>
                </a:lnTo>
                <a:cubicBezTo>
                  <a:pt x="908" y="0"/>
                  <a:pt x="0" y="1320"/>
                  <a:pt x="0" y="2945"/>
                </a:cubicBezTo>
                <a:lnTo>
                  <a:pt x="0" y="9789"/>
                </a:lnTo>
                <a:lnTo>
                  <a:pt x="0" y="18654"/>
                </a:lnTo>
                <a:cubicBezTo>
                  <a:pt x="0" y="20281"/>
                  <a:pt x="905" y="21599"/>
                  <a:pt x="2024" y="21599"/>
                </a:cubicBezTo>
                <a:lnTo>
                  <a:pt x="14849" y="21599"/>
                </a:lnTo>
                <a:cubicBezTo>
                  <a:pt x="15967" y="21599"/>
                  <a:pt x="16874" y="20281"/>
                  <a:pt x="16874" y="18654"/>
                </a:cubicBezTo>
                <a:lnTo>
                  <a:pt x="16874" y="17456"/>
                </a:lnTo>
                <a:lnTo>
                  <a:pt x="18703" y="20079"/>
                </a:lnTo>
                <a:cubicBezTo>
                  <a:pt x="18956" y="20442"/>
                  <a:pt x="19296" y="20645"/>
                  <a:pt x="19651" y="20645"/>
                </a:cubicBezTo>
                <a:lnTo>
                  <a:pt x="20249" y="20645"/>
                </a:lnTo>
                <a:cubicBezTo>
                  <a:pt x="20994" y="20645"/>
                  <a:pt x="21600" y="19765"/>
                  <a:pt x="21600" y="18681"/>
                </a:cubicBezTo>
                <a:lnTo>
                  <a:pt x="21600" y="2945"/>
                </a:lnTo>
                <a:cubicBezTo>
                  <a:pt x="21600" y="1860"/>
                  <a:pt x="20994" y="981"/>
                  <a:pt x="20249" y="981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08BA1BC7-3D23-E895-DEC0-8C257C653DAF}"/>
              </a:ext>
            </a:extLst>
          </p:cNvPr>
          <p:cNvGrpSpPr/>
          <p:nvPr/>
        </p:nvGrpSpPr>
        <p:grpSpPr>
          <a:xfrm>
            <a:off x="5176920" y="1834797"/>
            <a:ext cx="342508" cy="342508"/>
            <a:chOff x="4439444" y="1652588"/>
            <a:chExt cx="464344" cy="464344"/>
          </a:xfrm>
          <a:solidFill>
            <a:srgbClr val="FF0000"/>
          </a:solidFill>
        </p:grpSpPr>
        <p:sp>
          <p:nvSpPr>
            <p:cNvPr id="209" name="AutoShape 136">
              <a:extLst>
                <a:ext uri="{FF2B5EF4-FFF2-40B4-BE49-F238E27FC236}">
                  <a16:creationId xmlns:a16="http://schemas.microsoft.com/office/drawing/2014/main" id="{D0188DF4-644A-ADC4-2ED4-7F524234C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6300" y="1710532"/>
              <a:ext cx="152400" cy="152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538" y="20579"/>
                  </a:moveTo>
                  <a:lnTo>
                    <a:pt x="19542" y="20579"/>
                  </a:lnTo>
                  <a:cubicBezTo>
                    <a:pt x="19546" y="21142"/>
                    <a:pt x="20004" y="21600"/>
                    <a:pt x="20571" y="21600"/>
                  </a:cubicBezTo>
                  <a:cubicBezTo>
                    <a:pt x="21137" y="21600"/>
                    <a:pt x="21599" y="21138"/>
                    <a:pt x="21599" y="20571"/>
                  </a:cubicBezTo>
                  <a:cubicBezTo>
                    <a:pt x="21599" y="20565"/>
                    <a:pt x="21595" y="20561"/>
                    <a:pt x="21595" y="20555"/>
                  </a:cubicBezTo>
                  <a:cubicBezTo>
                    <a:pt x="21583" y="9221"/>
                    <a:pt x="12411" y="41"/>
                    <a:pt x="1080" y="12"/>
                  </a:cubicBezTo>
                  <a:cubicBezTo>
                    <a:pt x="1064" y="10"/>
                    <a:pt x="1048" y="0"/>
                    <a:pt x="1028" y="0"/>
                  </a:cubicBezTo>
                  <a:cubicBezTo>
                    <a:pt x="458" y="0"/>
                    <a:pt x="0" y="461"/>
                    <a:pt x="0" y="1028"/>
                  </a:cubicBezTo>
                  <a:cubicBezTo>
                    <a:pt x="0" y="1594"/>
                    <a:pt x="458" y="2055"/>
                    <a:pt x="1024" y="2057"/>
                  </a:cubicBezTo>
                  <a:lnTo>
                    <a:pt x="1024" y="2065"/>
                  </a:lnTo>
                  <a:cubicBezTo>
                    <a:pt x="11233" y="2065"/>
                    <a:pt x="19538" y="10370"/>
                    <a:pt x="19538" y="205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10" name="AutoShape 137">
              <a:extLst>
                <a:ext uri="{FF2B5EF4-FFF2-40B4-BE49-F238E27FC236}">
                  <a16:creationId xmlns:a16="http://schemas.microsoft.com/office/drawing/2014/main" id="{B78350F2-A9C4-111E-CF57-81F9D45C7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9444" y="1652588"/>
              <a:ext cx="464344" cy="464344"/>
            </a:xfrm>
            <a:custGeom>
              <a:avLst/>
              <a:gdLst>
                <a:gd name="T0" fmla="+- 0 10819 195"/>
                <a:gd name="T1" fmla="*/ T0 w 21248"/>
                <a:gd name="T2" fmla="*/ 10800 h 21600"/>
                <a:gd name="T3" fmla="+- 0 10819 195"/>
                <a:gd name="T4" fmla="*/ T3 w 21248"/>
                <a:gd name="T5" fmla="*/ 10800 h 21600"/>
                <a:gd name="T6" fmla="+- 0 10819 195"/>
                <a:gd name="T7" fmla="*/ T6 w 21248"/>
                <a:gd name="T8" fmla="*/ 10800 h 21600"/>
                <a:gd name="T9" fmla="+- 0 10819 195"/>
                <a:gd name="T10" fmla="*/ T9 w 212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248" h="21600">
                  <a:moveTo>
                    <a:pt x="19868" y="17133"/>
                  </a:moveTo>
                  <a:cubicBezTo>
                    <a:pt x="19766" y="17386"/>
                    <a:pt x="19525" y="17549"/>
                    <a:pt x="19255" y="17549"/>
                  </a:cubicBezTo>
                  <a:lnTo>
                    <a:pt x="19058" y="17549"/>
                  </a:lnTo>
                  <a:lnTo>
                    <a:pt x="3983" y="2226"/>
                  </a:lnTo>
                  <a:lnTo>
                    <a:pt x="3983" y="2025"/>
                  </a:lnTo>
                  <a:cubicBezTo>
                    <a:pt x="3983" y="1750"/>
                    <a:pt x="4144" y="1506"/>
                    <a:pt x="4393" y="1401"/>
                  </a:cubicBezTo>
                  <a:cubicBezTo>
                    <a:pt x="4475" y="1367"/>
                    <a:pt x="4560" y="1350"/>
                    <a:pt x="4647" y="1350"/>
                  </a:cubicBezTo>
                  <a:cubicBezTo>
                    <a:pt x="4824" y="1350"/>
                    <a:pt x="4991" y="1420"/>
                    <a:pt x="5116" y="1547"/>
                  </a:cubicBezTo>
                  <a:lnTo>
                    <a:pt x="19724" y="16397"/>
                  </a:lnTo>
                  <a:cubicBezTo>
                    <a:pt x="19915" y="16591"/>
                    <a:pt x="19972" y="16880"/>
                    <a:pt x="19868" y="17133"/>
                  </a:cubicBezTo>
                  <a:moveTo>
                    <a:pt x="10121" y="17549"/>
                  </a:moveTo>
                  <a:cubicBezTo>
                    <a:pt x="10017" y="17549"/>
                    <a:pt x="9922" y="17586"/>
                    <a:pt x="9824" y="17609"/>
                  </a:cubicBezTo>
                  <a:lnTo>
                    <a:pt x="3923" y="11612"/>
                  </a:lnTo>
                  <a:cubicBezTo>
                    <a:pt x="3946" y="11512"/>
                    <a:pt x="3982" y="11415"/>
                    <a:pt x="3982" y="11311"/>
                  </a:cubicBezTo>
                  <a:lnTo>
                    <a:pt x="3983" y="3180"/>
                  </a:lnTo>
                  <a:lnTo>
                    <a:pt x="18119" y="17549"/>
                  </a:lnTo>
                  <a:cubicBezTo>
                    <a:pt x="18119" y="17549"/>
                    <a:pt x="10121" y="17549"/>
                    <a:pt x="10121" y="17549"/>
                  </a:cubicBezTo>
                  <a:close/>
                  <a:moveTo>
                    <a:pt x="9182" y="17945"/>
                  </a:moveTo>
                  <a:lnTo>
                    <a:pt x="7109" y="20052"/>
                  </a:lnTo>
                  <a:cubicBezTo>
                    <a:pt x="6939" y="20224"/>
                    <a:pt x="6742" y="20249"/>
                    <a:pt x="6640" y="20249"/>
                  </a:cubicBezTo>
                  <a:cubicBezTo>
                    <a:pt x="6537" y="20249"/>
                    <a:pt x="6339" y="20224"/>
                    <a:pt x="6170" y="20052"/>
                  </a:cubicBezTo>
                  <a:lnTo>
                    <a:pt x="1522" y="15327"/>
                  </a:lnTo>
                  <a:cubicBezTo>
                    <a:pt x="1352" y="15154"/>
                    <a:pt x="1327" y="14953"/>
                    <a:pt x="1327" y="14850"/>
                  </a:cubicBezTo>
                  <a:cubicBezTo>
                    <a:pt x="1327" y="14745"/>
                    <a:pt x="1352" y="14544"/>
                    <a:pt x="1522" y="14373"/>
                  </a:cubicBezTo>
                  <a:lnTo>
                    <a:pt x="3593" y="12266"/>
                  </a:lnTo>
                  <a:cubicBezTo>
                    <a:pt x="3599" y="12260"/>
                    <a:pt x="3601" y="12251"/>
                    <a:pt x="3607" y="12245"/>
                  </a:cubicBezTo>
                  <a:lnTo>
                    <a:pt x="9202" y="17932"/>
                  </a:lnTo>
                  <a:cubicBezTo>
                    <a:pt x="9196" y="17937"/>
                    <a:pt x="9187" y="17939"/>
                    <a:pt x="9182" y="17945"/>
                  </a:cubicBezTo>
                  <a:moveTo>
                    <a:pt x="6056" y="593"/>
                  </a:moveTo>
                  <a:cubicBezTo>
                    <a:pt x="5675" y="205"/>
                    <a:pt x="5165" y="0"/>
                    <a:pt x="4647" y="0"/>
                  </a:cubicBezTo>
                  <a:cubicBezTo>
                    <a:pt x="4390" y="0"/>
                    <a:pt x="4132" y="49"/>
                    <a:pt x="3885" y="154"/>
                  </a:cubicBezTo>
                  <a:cubicBezTo>
                    <a:pt x="3141" y="467"/>
                    <a:pt x="2655" y="1205"/>
                    <a:pt x="2655" y="2025"/>
                  </a:cubicBezTo>
                  <a:lnTo>
                    <a:pt x="2654" y="11311"/>
                  </a:lnTo>
                  <a:lnTo>
                    <a:pt x="583" y="13418"/>
                  </a:lnTo>
                  <a:cubicBezTo>
                    <a:pt x="-195" y="14208"/>
                    <a:pt x="-195" y="15491"/>
                    <a:pt x="583" y="16281"/>
                  </a:cubicBezTo>
                  <a:lnTo>
                    <a:pt x="5231" y="21006"/>
                  </a:lnTo>
                  <a:cubicBezTo>
                    <a:pt x="5620" y="21402"/>
                    <a:pt x="6131" y="21599"/>
                    <a:pt x="6640" y="21599"/>
                  </a:cubicBezTo>
                  <a:cubicBezTo>
                    <a:pt x="7150" y="21599"/>
                    <a:pt x="7659" y="21402"/>
                    <a:pt x="8048" y="21006"/>
                  </a:cubicBezTo>
                  <a:lnTo>
                    <a:pt x="10121" y="18900"/>
                  </a:lnTo>
                  <a:lnTo>
                    <a:pt x="19255" y="18900"/>
                  </a:lnTo>
                  <a:cubicBezTo>
                    <a:pt x="20062" y="18900"/>
                    <a:pt x="20788" y="18407"/>
                    <a:pt x="21095" y="17650"/>
                  </a:cubicBezTo>
                  <a:cubicBezTo>
                    <a:pt x="21405" y="16893"/>
                    <a:pt x="21234" y="16022"/>
                    <a:pt x="20663" y="15443"/>
                  </a:cubicBezTo>
                  <a:cubicBezTo>
                    <a:pt x="20663" y="15443"/>
                    <a:pt x="6056" y="593"/>
                    <a:pt x="6056" y="5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11" name="AutoShape 138">
              <a:extLst>
                <a:ext uri="{FF2B5EF4-FFF2-40B4-BE49-F238E27FC236}">
                  <a16:creationId xmlns:a16="http://schemas.microsoft.com/office/drawing/2014/main" id="{85F010BB-5E34-523A-F93D-7A7EF09F5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6300" y="1652588"/>
              <a:ext cx="217488" cy="2174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37" y="2880"/>
                  </a:moveTo>
                  <a:lnTo>
                    <a:pt x="1437" y="2885"/>
                  </a:lnTo>
                  <a:cubicBezTo>
                    <a:pt x="10965" y="2885"/>
                    <a:pt x="18717" y="10637"/>
                    <a:pt x="18717" y="20165"/>
                  </a:cubicBezTo>
                  <a:lnTo>
                    <a:pt x="18720" y="20165"/>
                  </a:lnTo>
                  <a:cubicBezTo>
                    <a:pt x="18722" y="20959"/>
                    <a:pt x="19366" y="21600"/>
                    <a:pt x="20160" y="21600"/>
                  </a:cubicBezTo>
                  <a:cubicBezTo>
                    <a:pt x="20955" y="21600"/>
                    <a:pt x="21599" y="20956"/>
                    <a:pt x="21599" y="20160"/>
                  </a:cubicBezTo>
                  <a:cubicBezTo>
                    <a:pt x="21599" y="20155"/>
                    <a:pt x="21597" y="20152"/>
                    <a:pt x="21597" y="20148"/>
                  </a:cubicBezTo>
                  <a:cubicBezTo>
                    <a:pt x="21588" y="9034"/>
                    <a:pt x="12588" y="28"/>
                    <a:pt x="1476" y="8"/>
                  </a:cubicBezTo>
                  <a:cubicBezTo>
                    <a:pt x="1465" y="7"/>
                    <a:pt x="1454" y="0"/>
                    <a:pt x="1440" y="0"/>
                  </a:cubicBezTo>
                  <a:cubicBezTo>
                    <a:pt x="644" y="0"/>
                    <a:pt x="0" y="644"/>
                    <a:pt x="0" y="1440"/>
                  </a:cubicBezTo>
                  <a:cubicBezTo>
                    <a:pt x="0" y="2234"/>
                    <a:pt x="644" y="2878"/>
                    <a:pt x="1437" y="28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12" name="AutoShape 139">
            <a:extLst>
              <a:ext uri="{FF2B5EF4-FFF2-40B4-BE49-F238E27FC236}">
                <a16:creationId xmlns:a16="http://schemas.microsoft.com/office/drawing/2014/main" id="{6F64498A-C36F-5204-2F7F-2E3F1D47FCA0}"/>
              </a:ext>
            </a:extLst>
          </p:cNvPr>
          <p:cNvSpPr>
            <a:spLocks/>
          </p:cNvSpPr>
          <p:nvPr/>
        </p:nvSpPr>
        <p:spPr bwMode="auto">
          <a:xfrm>
            <a:off x="4491906" y="1834797"/>
            <a:ext cx="342508" cy="331969"/>
          </a:xfrm>
          <a:custGeom>
            <a:avLst/>
            <a:gdLst>
              <a:gd name="T0" fmla="+- 0 10800 104"/>
              <a:gd name="T1" fmla="*/ T0 w 21392"/>
              <a:gd name="T2" fmla="*/ 10800 h 21600"/>
              <a:gd name="T3" fmla="+- 0 10800 104"/>
              <a:gd name="T4" fmla="*/ T3 w 21392"/>
              <a:gd name="T5" fmla="*/ 10800 h 21600"/>
              <a:gd name="T6" fmla="+- 0 10800 104"/>
              <a:gd name="T7" fmla="*/ T6 w 21392"/>
              <a:gd name="T8" fmla="*/ 10800 h 21600"/>
              <a:gd name="T9" fmla="+- 0 10800 104"/>
              <a:gd name="T10" fmla="*/ T9 w 2139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92" h="21600">
                <a:moveTo>
                  <a:pt x="15768" y="12794"/>
                </a:moveTo>
                <a:cubicBezTo>
                  <a:pt x="15426" y="13150"/>
                  <a:pt x="15271" y="13651"/>
                  <a:pt x="15350" y="14142"/>
                </a:cubicBezTo>
                <a:lnTo>
                  <a:pt x="16296" y="20031"/>
                </a:lnTo>
                <a:lnTo>
                  <a:pt x="11443" y="17309"/>
                </a:lnTo>
                <a:cubicBezTo>
                  <a:pt x="11210" y="17178"/>
                  <a:pt x="10953" y="17112"/>
                  <a:pt x="10696" y="17112"/>
                </a:cubicBezTo>
                <a:cubicBezTo>
                  <a:pt x="10439" y="17112"/>
                  <a:pt x="10182" y="17178"/>
                  <a:pt x="9949" y="17309"/>
                </a:cubicBezTo>
                <a:lnTo>
                  <a:pt x="5095" y="20031"/>
                </a:lnTo>
                <a:lnTo>
                  <a:pt x="6042" y="14142"/>
                </a:lnTo>
                <a:cubicBezTo>
                  <a:pt x="6121" y="13651"/>
                  <a:pt x="5966" y="13150"/>
                  <a:pt x="5624" y="12794"/>
                </a:cubicBezTo>
                <a:lnTo>
                  <a:pt x="1545" y="8550"/>
                </a:lnTo>
                <a:lnTo>
                  <a:pt x="7111" y="7685"/>
                </a:lnTo>
                <a:cubicBezTo>
                  <a:pt x="7619" y="7607"/>
                  <a:pt x="8057" y="7275"/>
                  <a:pt x="8276" y="6802"/>
                </a:cubicBezTo>
                <a:lnTo>
                  <a:pt x="10696" y="1568"/>
                </a:lnTo>
                <a:lnTo>
                  <a:pt x="13116" y="6802"/>
                </a:lnTo>
                <a:cubicBezTo>
                  <a:pt x="13334" y="7275"/>
                  <a:pt x="13772" y="7607"/>
                  <a:pt x="14280" y="7685"/>
                </a:cubicBezTo>
                <a:lnTo>
                  <a:pt x="19847" y="8550"/>
                </a:lnTo>
                <a:cubicBezTo>
                  <a:pt x="19847" y="8550"/>
                  <a:pt x="15768" y="12794"/>
                  <a:pt x="15768" y="12794"/>
                </a:cubicBezTo>
                <a:close/>
                <a:moveTo>
                  <a:pt x="21312" y="8051"/>
                </a:moveTo>
                <a:cubicBezTo>
                  <a:pt x="21127" y="7495"/>
                  <a:pt x="20652" y="7088"/>
                  <a:pt x="20080" y="6999"/>
                </a:cubicBezTo>
                <a:lnTo>
                  <a:pt x="14514" y="6136"/>
                </a:lnTo>
                <a:lnTo>
                  <a:pt x="12094" y="901"/>
                </a:lnTo>
                <a:cubicBezTo>
                  <a:pt x="11840" y="351"/>
                  <a:pt x="11295" y="0"/>
                  <a:pt x="10696" y="0"/>
                </a:cubicBezTo>
                <a:cubicBezTo>
                  <a:pt x="10097" y="0"/>
                  <a:pt x="9552" y="351"/>
                  <a:pt x="9297" y="901"/>
                </a:cubicBezTo>
                <a:lnTo>
                  <a:pt x="6878" y="6136"/>
                </a:lnTo>
                <a:lnTo>
                  <a:pt x="1311" y="6999"/>
                </a:lnTo>
                <a:cubicBezTo>
                  <a:pt x="739" y="7088"/>
                  <a:pt x="264" y="7495"/>
                  <a:pt x="80" y="8051"/>
                </a:cubicBezTo>
                <a:cubicBezTo>
                  <a:pt x="-104" y="8609"/>
                  <a:pt x="35" y="9224"/>
                  <a:pt x="439" y="9644"/>
                </a:cubicBezTo>
                <a:lnTo>
                  <a:pt x="4518" y="13889"/>
                </a:lnTo>
                <a:lnTo>
                  <a:pt x="3572" y="19777"/>
                </a:lnTo>
                <a:cubicBezTo>
                  <a:pt x="3476" y="20370"/>
                  <a:pt x="3722" y="20966"/>
                  <a:pt x="4206" y="21313"/>
                </a:cubicBezTo>
                <a:cubicBezTo>
                  <a:pt x="4471" y="21503"/>
                  <a:pt x="4783" y="21600"/>
                  <a:pt x="5095" y="21600"/>
                </a:cubicBezTo>
                <a:cubicBezTo>
                  <a:pt x="5352" y="21600"/>
                  <a:pt x="5609" y="21534"/>
                  <a:pt x="5843" y="21404"/>
                </a:cubicBezTo>
                <a:lnTo>
                  <a:pt x="10696" y="18681"/>
                </a:lnTo>
                <a:lnTo>
                  <a:pt x="15549" y="21404"/>
                </a:lnTo>
                <a:cubicBezTo>
                  <a:pt x="15782" y="21534"/>
                  <a:pt x="16040" y="21600"/>
                  <a:pt x="16296" y="21600"/>
                </a:cubicBezTo>
                <a:cubicBezTo>
                  <a:pt x="16608" y="21600"/>
                  <a:pt x="16920" y="21503"/>
                  <a:pt x="17186" y="21313"/>
                </a:cubicBezTo>
                <a:cubicBezTo>
                  <a:pt x="17669" y="20966"/>
                  <a:pt x="17915" y="20370"/>
                  <a:pt x="17820" y="19777"/>
                </a:cubicBezTo>
                <a:lnTo>
                  <a:pt x="16873" y="13889"/>
                </a:lnTo>
                <a:lnTo>
                  <a:pt x="20953" y="9644"/>
                </a:lnTo>
                <a:cubicBezTo>
                  <a:pt x="21357" y="9224"/>
                  <a:pt x="21496" y="8609"/>
                  <a:pt x="21312" y="8051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5EC5478E-1014-2E07-EA30-9B105C9B268B}"/>
              </a:ext>
            </a:extLst>
          </p:cNvPr>
          <p:cNvGrpSpPr/>
          <p:nvPr/>
        </p:nvGrpSpPr>
        <p:grpSpPr>
          <a:xfrm>
            <a:off x="3806306" y="1877538"/>
            <a:ext cx="342508" cy="267566"/>
            <a:chOff x="2581275" y="1710532"/>
            <a:chExt cx="464344" cy="362744"/>
          </a:xfrm>
          <a:solidFill>
            <a:srgbClr val="FF0000"/>
          </a:solidFill>
        </p:grpSpPr>
        <p:sp>
          <p:nvSpPr>
            <p:cNvPr id="214" name="AutoShape 140">
              <a:extLst>
                <a:ext uri="{FF2B5EF4-FFF2-40B4-BE49-F238E27FC236}">
                  <a16:creationId xmlns:a16="http://schemas.microsoft.com/office/drawing/2014/main" id="{62634FC8-837C-D616-045E-AB8989B35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9219" y="1768475"/>
              <a:ext cx="290513" cy="235744"/>
            </a:xfrm>
            <a:custGeom>
              <a:avLst/>
              <a:gdLst>
                <a:gd name="T0" fmla="+- 0 10800 376"/>
                <a:gd name="T1" fmla="*/ T0 w 20848"/>
                <a:gd name="T2" fmla="*/ 10800 h 21600"/>
                <a:gd name="T3" fmla="+- 0 10800 376"/>
                <a:gd name="T4" fmla="*/ T3 w 20848"/>
                <a:gd name="T5" fmla="*/ 10800 h 21600"/>
                <a:gd name="T6" fmla="+- 0 10800 376"/>
                <a:gd name="T7" fmla="*/ T6 w 20848"/>
                <a:gd name="T8" fmla="*/ 10800 h 21600"/>
                <a:gd name="T9" fmla="+- 0 10800 376"/>
                <a:gd name="T10" fmla="*/ T9 w 208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848" h="21600">
                  <a:moveTo>
                    <a:pt x="18728" y="19178"/>
                  </a:moveTo>
                  <a:cubicBezTo>
                    <a:pt x="13191" y="20631"/>
                    <a:pt x="7654" y="20631"/>
                    <a:pt x="2118" y="19178"/>
                  </a:cubicBezTo>
                  <a:cubicBezTo>
                    <a:pt x="678" y="13592"/>
                    <a:pt x="678" y="8008"/>
                    <a:pt x="2118" y="2421"/>
                  </a:cubicBezTo>
                  <a:cubicBezTo>
                    <a:pt x="7654" y="968"/>
                    <a:pt x="13191" y="968"/>
                    <a:pt x="18728" y="2421"/>
                  </a:cubicBezTo>
                  <a:cubicBezTo>
                    <a:pt x="20168" y="8008"/>
                    <a:pt x="20168" y="13592"/>
                    <a:pt x="18728" y="19178"/>
                  </a:cubicBezTo>
                  <a:moveTo>
                    <a:pt x="18938" y="1116"/>
                  </a:moveTo>
                  <a:cubicBezTo>
                    <a:pt x="16114" y="375"/>
                    <a:pt x="13249" y="0"/>
                    <a:pt x="10423" y="0"/>
                  </a:cubicBezTo>
                  <a:cubicBezTo>
                    <a:pt x="7597" y="0"/>
                    <a:pt x="4732" y="375"/>
                    <a:pt x="1908" y="1116"/>
                  </a:cubicBezTo>
                  <a:cubicBezTo>
                    <a:pt x="1543" y="1213"/>
                    <a:pt x="1244" y="1552"/>
                    <a:pt x="1127" y="2004"/>
                  </a:cubicBezTo>
                  <a:cubicBezTo>
                    <a:pt x="-376" y="7841"/>
                    <a:pt x="-376" y="13759"/>
                    <a:pt x="1127" y="19593"/>
                  </a:cubicBezTo>
                  <a:cubicBezTo>
                    <a:pt x="1244" y="20047"/>
                    <a:pt x="1543" y="20386"/>
                    <a:pt x="1908" y="20482"/>
                  </a:cubicBezTo>
                  <a:cubicBezTo>
                    <a:pt x="4732" y="21224"/>
                    <a:pt x="7597" y="21600"/>
                    <a:pt x="10423" y="21600"/>
                  </a:cubicBezTo>
                  <a:cubicBezTo>
                    <a:pt x="13249" y="21600"/>
                    <a:pt x="16114" y="21224"/>
                    <a:pt x="18938" y="20482"/>
                  </a:cubicBezTo>
                  <a:cubicBezTo>
                    <a:pt x="19303" y="20386"/>
                    <a:pt x="19602" y="20047"/>
                    <a:pt x="19719" y="19593"/>
                  </a:cubicBezTo>
                  <a:cubicBezTo>
                    <a:pt x="21223" y="13759"/>
                    <a:pt x="21223" y="7841"/>
                    <a:pt x="19719" y="2004"/>
                  </a:cubicBezTo>
                  <a:cubicBezTo>
                    <a:pt x="19602" y="1552"/>
                    <a:pt x="19303" y="1213"/>
                    <a:pt x="18938" y="111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15" name="AutoShape 141">
              <a:extLst>
                <a:ext uri="{FF2B5EF4-FFF2-40B4-BE49-F238E27FC236}">
                  <a16:creationId xmlns:a16="http://schemas.microsoft.com/office/drawing/2014/main" id="{40505C8F-3AC5-DD95-2A35-9B0F6B664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275" y="1710532"/>
              <a:ext cx="464344" cy="362744"/>
            </a:xfrm>
            <a:custGeom>
              <a:avLst/>
              <a:gdLst>
                <a:gd name="T0" fmla="+- 0 10800 252"/>
                <a:gd name="T1" fmla="*/ T0 w 21096"/>
                <a:gd name="T2" fmla="*/ 10800 h 21600"/>
                <a:gd name="T3" fmla="+- 0 10800 252"/>
                <a:gd name="T4" fmla="*/ T3 w 21096"/>
                <a:gd name="T5" fmla="*/ 10800 h 21600"/>
                <a:gd name="T6" fmla="+- 0 10800 252"/>
                <a:gd name="T7" fmla="*/ T6 w 21096"/>
                <a:gd name="T8" fmla="*/ 10800 h 21600"/>
                <a:gd name="T9" fmla="+- 0 10800 252"/>
                <a:gd name="T10" fmla="*/ T9 w 210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096" h="21600">
                  <a:moveTo>
                    <a:pt x="19056" y="18331"/>
                  </a:moveTo>
                  <a:cubicBezTo>
                    <a:pt x="13383" y="19233"/>
                    <a:pt x="7711" y="19233"/>
                    <a:pt x="2038" y="18331"/>
                  </a:cubicBezTo>
                  <a:cubicBezTo>
                    <a:pt x="1074" y="13022"/>
                    <a:pt x="1074" y="7713"/>
                    <a:pt x="2038" y="2404"/>
                  </a:cubicBezTo>
                  <a:cubicBezTo>
                    <a:pt x="7711" y="1502"/>
                    <a:pt x="13383" y="1502"/>
                    <a:pt x="19056" y="2404"/>
                  </a:cubicBezTo>
                  <a:cubicBezTo>
                    <a:pt x="20021" y="7713"/>
                    <a:pt x="20021" y="13022"/>
                    <a:pt x="19056" y="18331"/>
                  </a:cubicBezTo>
                  <a:moveTo>
                    <a:pt x="20338" y="2005"/>
                  </a:moveTo>
                  <a:cubicBezTo>
                    <a:pt x="20211" y="1301"/>
                    <a:pt x="19762" y="776"/>
                    <a:pt x="19215" y="689"/>
                  </a:cubicBezTo>
                  <a:cubicBezTo>
                    <a:pt x="16339" y="232"/>
                    <a:pt x="13423" y="0"/>
                    <a:pt x="10547" y="0"/>
                  </a:cubicBezTo>
                  <a:cubicBezTo>
                    <a:pt x="7671" y="0"/>
                    <a:pt x="4755" y="232"/>
                    <a:pt x="1879" y="689"/>
                  </a:cubicBezTo>
                  <a:cubicBezTo>
                    <a:pt x="1332" y="776"/>
                    <a:pt x="883" y="1301"/>
                    <a:pt x="756" y="2005"/>
                  </a:cubicBezTo>
                  <a:cubicBezTo>
                    <a:pt x="-252" y="7553"/>
                    <a:pt x="-252" y="13181"/>
                    <a:pt x="756" y="18731"/>
                  </a:cubicBezTo>
                  <a:cubicBezTo>
                    <a:pt x="883" y="19434"/>
                    <a:pt x="1332" y="19959"/>
                    <a:pt x="1879" y="20046"/>
                  </a:cubicBezTo>
                  <a:cubicBezTo>
                    <a:pt x="3265" y="20266"/>
                    <a:pt x="4660" y="20429"/>
                    <a:pt x="6055" y="20544"/>
                  </a:cubicBezTo>
                  <a:cubicBezTo>
                    <a:pt x="5979" y="20606"/>
                    <a:pt x="5931" y="20670"/>
                    <a:pt x="5931" y="20735"/>
                  </a:cubicBezTo>
                  <a:cubicBezTo>
                    <a:pt x="5931" y="21213"/>
                    <a:pt x="7997" y="21599"/>
                    <a:pt x="10547" y="21599"/>
                  </a:cubicBezTo>
                  <a:cubicBezTo>
                    <a:pt x="13097" y="21599"/>
                    <a:pt x="15164" y="21213"/>
                    <a:pt x="15164" y="20735"/>
                  </a:cubicBezTo>
                  <a:cubicBezTo>
                    <a:pt x="15164" y="20670"/>
                    <a:pt x="15115" y="20606"/>
                    <a:pt x="15040" y="20544"/>
                  </a:cubicBezTo>
                  <a:cubicBezTo>
                    <a:pt x="16434" y="20429"/>
                    <a:pt x="17830" y="20266"/>
                    <a:pt x="19215" y="20046"/>
                  </a:cubicBezTo>
                  <a:cubicBezTo>
                    <a:pt x="19762" y="19959"/>
                    <a:pt x="20211" y="19434"/>
                    <a:pt x="20338" y="18731"/>
                  </a:cubicBezTo>
                  <a:cubicBezTo>
                    <a:pt x="21347" y="13181"/>
                    <a:pt x="21347" y="7553"/>
                    <a:pt x="20338" y="20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16" name="AutoShape 142">
              <a:extLst>
                <a:ext uri="{FF2B5EF4-FFF2-40B4-BE49-F238E27FC236}">
                  <a16:creationId xmlns:a16="http://schemas.microsoft.com/office/drawing/2014/main" id="{C02A1084-03E2-0B1A-7A51-79007CE67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019" y="1783557"/>
              <a:ext cx="43656" cy="428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7200"/>
                  </a:moveTo>
                  <a:cubicBezTo>
                    <a:pt x="12779" y="7200"/>
                    <a:pt x="14399" y="8820"/>
                    <a:pt x="14399" y="10800"/>
                  </a:cubicBezTo>
                  <a:cubicBezTo>
                    <a:pt x="14399" y="12779"/>
                    <a:pt x="12779" y="14400"/>
                    <a:pt x="10800" y="14400"/>
                  </a:cubicBezTo>
                  <a:cubicBezTo>
                    <a:pt x="8820" y="14400"/>
                    <a:pt x="7199" y="12779"/>
                    <a:pt x="7199" y="10800"/>
                  </a:cubicBezTo>
                  <a:cubicBezTo>
                    <a:pt x="7199" y="8820"/>
                    <a:pt x="8820" y="7200"/>
                    <a:pt x="10800" y="7200"/>
                  </a:cubicBezTo>
                  <a:moveTo>
                    <a:pt x="10800" y="21599"/>
                  </a:move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17" name="AutoShape 143">
              <a:extLst>
                <a:ext uri="{FF2B5EF4-FFF2-40B4-BE49-F238E27FC236}">
                  <a16:creationId xmlns:a16="http://schemas.microsoft.com/office/drawing/2014/main" id="{5DE6FAFD-DCC1-8B62-D1BD-D74688DBA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732" y="1971675"/>
              <a:ext cx="57944" cy="150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18" name="AutoShape 144">
              <a:extLst>
                <a:ext uri="{FF2B5EF4-FFF2-40B4-BE49-F238E27FC236}">
                  <a16:creationId xmlns:a16="http://schemas.microsoft.com/office/drawing/2014/main" id="{0CFBB0D5-BDEA-3339-6C00-B7AA8E597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019" y="1928019"/>
              <a:ext cx="58738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19" name="AutoShape 145">
              <a:extLst>
                <a:ext uri="{FF2B5EF4-FFF2-40B4-BE49-F238E27FC236}">
                  <a16:creationId xmlns:a16="http://schemas.microsoft.com/office/drawing/2014/main" id="{05279AB0-C530-D1AE-1D14-534E5865A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019" y="1885157"/>
              <a:ext cx="58738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20" name="AutoShape 146">
              <a:extLst>
                <a:ext uri="{FF2B5EF4-FFF2-40B4-BE49-F238E27FC236}">
                  <a16:creationId xmlns:a16="http://schemas.microsoft.com/office/drawing/2014/main" id="{B380D4A3-AA2E-A446-6973-12F28FADA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957" y="1826419"/>
              <a:ext cx="86519" cy="61119"/>
            </a:xfrm>
            <a:custGeom>
              <a:avLst/>
              <a:gdLst>
                <a:gd name="T0" fmla="+- 0 10822 44"/>
                <a:gd name="T1" fmla="*/ T0 w 21556"/>
                <a:gd name="T2" fmla="+- 0 10826 53"/>
                <a:gd name="T3" fmla="*/ 10826 h 21547"/>
                <a:gd name="T4" fmla="+- 0 10822 44"/>
                <a:gd name="T5" fmla="*/ T4 w 21556"/>
                <a:gd name="T6" fmla="+- 0 10826 53"/>
                <a:gd name="T7" fmla="*/ 10826 h 21547"/>
                <a:gd name="T8" fmla="+- 0 10822 44"/>
                <a:gd name="T9" fmla="*/ T8 w 21556"/>
                <a:gd name="T10" fmla="+- 0 10826 53"/>
                <a:gd name="T11" fmla="*/ 10826 h 21547"/>
                <a:gd name="T12" fmla="+- 0 10822 44"/>
                <a:gd name="T13" fmla="*/ T12 w 21556"/>
                <a:gd name="T14" fmla="+- 0 10826 53"/>
                <a:gd name="T15" fmla="*/ 10826 h 215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56" h="21547">
                  <a:moveTo>
                    <a:pt x="19751" y="2"/>
                  </a:moveTo>
                  <a:lnTo>
                    <a:pt x="3200" y="1845"/>
                  </a:lnTo>
                  <a:cubicBezTo>
                    <a:pt x="2215" y="2010"/>
                    <a:pt x="1272" y="3284"/>
                    <a:pt x="1106" y="4676"/>
                  </a:cubicBezTo>
                  <a:lnTo>
                    <a:pt x="1" y="18986"/>
                  </a:lnTo>
                  <a:cubicBezTo>
                    <a:pt x="-44" y="20398"/>
                    <a:pt x="724" y="21547"/>
                    <a:pt x="1712" y="21547"/>
                  </a:cubicBezTo>
                  <a:cubicBezTo>
                    <a:pt x="2698" y="21547"/>
                    <a:pt x="3542" y="20398"/>
                    <a:pt x="3582" y="18978"/>
                  </a:cubicBezTo>
                  <a:lnTo>
                    <a:pt x="4185" y="9251"/>
                  </a:lnTo>
                  <a:cubicBezTo>
                    <a:pt x="4319" y="7849"/>
                    <a:pt x="5235" y="6592"/>
                    <a:pt x="6220" y="6447"/>
                  </a:cubicBezTo>
                  <a:lnTo>
                    <a:pt x="19751" y="5128"/>
                  </a:lnTo>
                  <a:cubicBezTo>
                    <a:pt x="20743" y="5078"/>
                    <a:pt x="21556" y="3884"/>
                    <a:pt x="21556" y="2467"/>
                  </a:cubicBezTo>
                  <a:cubicBezTo>
                    <a:pt x="21556" y="1055"/>
                    <a:pt x="20743" y="-53"/>
                    <a:pt x="19751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633D86F3-CC08-DBBB-4C86-3691C956F9D9}"/>
              </a:ext>
            </a:extLst>
          </p:cNvPr>
          <p:cNvGrpSpPr/>
          <p:nvPr/>
        </p:nvGrpSpPr>
        <p:grpSpPr>
          <a:xfrm>
            <a:off x="3121292" y="1855875"/>
            <a:ext cx="342508" cy="300353"/>
            <a:chOff x="1640798" y="2149003"/>
            <a:chExt cx="464344" cy="407194"/>
          </a:xfrm>
          <a:solidFill>
            <a:srgbClr val="FF0000"/>
          </a:solidFill>
        </p:grpSpPr>
        <p:sp>
          <p:nvSpPr>
            <p:cNvPr id="222" name="AutoShape 147">
              <a:extLst>
                <a:ext uri="{FF2B5EF4-FFF2-40B4-BE49-F238E27FC236}">
                  <a16:creationId xmlns:a16="http://schemas.microsoft.com/office/drawing/2014/main" id="{F1EA13C0-9F19-7EAB-C0CC-300CBBAB0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0798" y="2149003"/>
              <a:ext cx="464344" cy="407194"/>
            </a:xfrm>
            <a:custGeom>
              <a:avLst/>
              <a:gdLst>
                <a:gd name="T0" fmla="+- 0 10800 597"/>
                <a:gd name="T1" fmla="*/ T0 w 20407"/>
                <a:gd name="T2" fmla="+- 0 11028 672"/>
                <a:gd name="T3" fmla="*/ 11028 h 20712"/>
                <a:gd name="T4" fmla="+- 0 10800 597"/>
                <a:gd name="T5" fmla="*/ T4 w 20407"/>
                <a:gd name="T6" fmla="+- 0 11028 672"/>
                <a:gd name="T7" fmla="*/ 11028 h 20712"/>
                <a:gd name="T8" fmla="+- 0 10800 597"/>
                <a:gd name="T9" fmla="*/ T8 w 20407"/>
                <a:gd name="T10" fmla="+- 0 11028 672"/>
                <a:gd name="T11" fmla="*/ 11028 h 20712"/>
                <a:gd name="T12" fmla="+- 0 10800 597"/>
                <a:gd name="T13" fmla="*/ T12 w 20407"/>
                <a:gd name="T14" fmla="+- 0 11028 672"/>
                <a:gd name="T15" fmla="*/ 11028 h 2071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407" h="20712">
                  <a:moveTo>
                    <a:pt x="17706" y="10922"/>
                  </a:moveTo>
                  <a:lnTo>
                    <a:pt x="10657" y="19017"/>
                  </a:lnTo>
                  <a:cubicBezTo>
                    <a:pt x="10407" y="19305"/>
                    <a:pt x="9998" y="19305"/>
                    <a:pt x="9748" y="19017"/>
                  </a:cubicBezTo>
                  <a:lnTo>
                    <a:pt x="2699" y="10922"/>
                  </a:lnTo>
                  <a:cubicBezTo>
                    <a:pt x="817" y="8762"/>
                    <a:pt x="817" y="5247"/>
                    <a:pt x="2699" y="3087"/>
                  </a:cubicBezTo>
                  <a:cubicBezTo>
                    <a:pt x="4512" y="1004"/>
                    <a:pt x="7429" y="931"/>
                    <a:pt x="9338" y="2923"/>
                  </a:cubicBezTo>
                  <a:lnTo>
                    <a:pt x="10202" y="3825"/>
                  </a:lnTo>
                  <a:lnTo>
                    <a:pt x="11067" y="2923"/>
                  </a:lnTo>
                  <a:cubicBezTo>
                    <a:pt x="12976" y="931"/>
                    <a:pt x="15893" y="1004"/>
                    <a:pt x="17706" y="3087"/>
                  </a:cubicBezTo>
                  <a:cubicBezTo>
                    <a:pt x="19588" y="5247"/>
                    <a:pt x="19588" y="8762"/>
                    <a:pt x="17706" y="10922"/>
                  </a:cubicBezTo>
                  <a:moveTo>
                    <a:pt x="18616" y="2043"/>
                  </a:moveTo>
                  <a:cubicBezTo>
                    <a:pt x="16301" y="-617"/>
                    <a:pt x="12601" y="-672"/>
                    <a:pt x="10202" y="1830"/>
                  </a:cubicBezTo>
                  <a:cubicBezTo>
                    <a:pt x="7805" y="-672"/>
                    <a:pt x="4104" y="-617"/>
                    <a:pt x="1789" y="2043"/>
                  </a:cubicBezTo>
                  <a:cubicBezTo>
                    <a:pt x="-597" y="4783"/>
                    <a:pt x="-597" y="9226"/>
                    <a:pt x="1789" y="11967"/>
                  </a:cubicBezTo>
                  <a:cubicBezTo>
                    <a:pt x="2470" y="12750"/>
                    <a:pt x="8838" y="20061"/>
                    <a:pt x="8838" y="20061"/>
                  </a:cubicBezTo>
                  <a:cubicBezTo>
                    <a:pt x="9592" y="20928"/>
                    <a:pt x="10812" y="20928"/>
                    <a:pt x="11567" y="20061"/>
                  </a:cubicBezTo>
                  <a:cubicBezTo>
                    <a:pt x="11567" y="20061"/>
                    <a:pt x="18539" y="12056"/>
                    <a:pt x="18616" y="11967"/>
                  </a:cubicBezTo>
                  <a:cubicBezTo>
                    <a:pt x="21003" y="9226"/>
                    <a:pt x="21003" y="4783"/>
                    <a:pt x="18616" y="204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23" name="AutoShape 148">
              <a:extLst>
                <a:ext uri="{FF2B5EF4-FFF2-40B4-BE49-F238E27FC236}">
                  <a16:creationId xmlns:a16="http://schemas.microsoft.com/office/drawing/2014/main" id="{D23A04C5-4968-90C0-7F85-7A61B9F71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029" y="2222028"/>
              <a:ext cx="69056" cy="690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326" y="0"/>
                  </a:moveTo>
                  <a:cubicBezTo>
                    <a:pt x="19317" y="0"/>
                    <a:pt x="19317" y="4"/>
                    <a:pt x="19308" y="4"/>
                  </a:cubicBezTo>
                  <a:cubicBezTo>
                    <a:pt x="8643" y="13"/>
                    <a:pt x="0" y="8659"/>
                    <a:pt x="0" y="19326"/>
                  </a:cubicBezTo>
                  <a:cubicBezTo>
                    <a:pt x="0" y="20580"/>
                    <a:pt x="1019" y="21600"/>
                    <a:pt x="2273" y="21600"/>
                  </a:cubicBezTo>
                  <a:cubicBezTo>
                    <a:pt x="3528" y="21600"/>
                    <a:pt x="4547" y="20580"/>
                    <a:pt x="4547" y="19326"/>
                  </a:cubicBezTo>
                  <a:lnTo>
                    <a:pt x="4547" y="19321"/>
                  </a:lnTo>
                  <a:cubicBezTo>
                    <a:pt x="4547" y="11164"/>
                    <a:pt x="11164" y="4547"/>
                    <a:pt x="19321" y="4547"/>
                  </a:cubicBezTo>
                  <a:lnTo>
                    <a:pt x="19326" y="4547"/>
                  </a:lnTo>
                  <a:cubicBezTo>
                    <a:pt x="20580" y="4547"/>
                    <a:pt x="21599" y="3528"/>
                    <a:pt x="21599" y="2273"/>
                  </a:cubicBezTo>
                  <a:cubicBezTo>
                    <a:pt x="21599" y="1019"/>
                    <a:pt x="20580" y="0"/>
                    <a:pt x="1932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24" name="AutoShape 149">
            <a:extLst>
              <a:ext uri="{FF2B5EF4-FFF2-40B4-BE49-F238E27FC236}">
                <a16:creationId xmlns:a16="http://schemas.microsoft.com/office/drawing/2014/main" id="{E861E5EA-F712-99FE-A7C2-6DC373F4D0E6}"/>
              </a:ext>
            </a:extLst>
          </p:cNvPr>
          <p:cNvSpPr>
            <a:spLocks/>
          </p:cNvSpPr>
          <p:nvPr/>
        </p:nvSpPr>
        <p:spPr bwMode="auto">
          <a:xfrm>
            <a:off x="2436277" y="1877538"/>
            <a:ext cx="342508" cy="2464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537" y="19720"/>
                </a:moveTo>
                <a:lnTo>
                  <a:pt x="16537" y="19721"/>
                </a:lnTo>
                <a:lnTo>
                  <a:pt x="4387" y="19721"/>
                </a:lnTo>
                <a:cubicBezTo>
                  <a:pt x="2713" y="19720"/>
                  <a:pt x="1350" y="17824"/>
                  <a:pt x="1350" y="15494"/>
                </a:cubicBezTo>
                <a:cubicBezTo>
                  <a:pt x="1350" y="13992"/>
                  <a:pt x="1918" y="12635"/>
                  <a:pt x="2871" y="11862"/>
                </a:cubicBezTo>
                <a:cubicBezTo>
                  <a:pt x="3797" y="11123"/>
                  <a:pt x="3860" y="10975"/>
                  <a:pt x="3472" y="9647"/>
                </a:cubicBezTo>
                <a:cubicBezTo>
                  <a:pt x="3406" y="9374"/>
                  <a:pt x="3375" y="9136"/>
                  <a:pt x="3375" y="8921"/>
                </a:cubicBezTo>
                <a:cubicBezTo>
                  <a:pt x="3375" y="7626"/>
                  <a:pt x="4131" y="6573"/>
                  <a:pt x="5062" y="6573"/>
                </a:cubicBezTo>
                <a:cubicBezTo>
                  <a:pt x="5062" y="6573"/>
                  <a:pt x="5505" y="6529"/>
                  <a:pt x="5976" y="6789"/>
                </a:cubicBezTo>
                <a:cubicBezTo>
                  <a:pt x="6750" y="7219"/>
                  <a:pt x="6834" y="6808"/>
                  <a:pt x="7200" y="5701"/>
                </a:cubicBezTo>
                <a:cubicBezTo>
                  <a:pt x="7974" y="3380"/>
                  <a:pt x="9652" y="1878"/>
                  <a:pt x="11475" y="1878"/>
                </a:cubicBezTo>
                <a:cubicBezTo>
                  <a:pt x="13905" y="1878"/>
                  <a:pt x="15914" y="4435"/>
                  <a:pt x="16148" y="7826"/>
                </a:cubicBezTo>
                <a:cubicBezTo>
                  <a:pt x="16231" y="9171"/>
                  <a:pt x="16231" y="9171"/>
                  <a:pt x="17239" y="9491"/>
                </a:cubicBezTo>
                <a:cubicBezTo>
                  <a:pt x="18984" y="9955"/>
                  <a:pt x="20250" y="12085"/>
                  <a:pt x="20250" y="14555"/>
                </a:cubicBezTo>
                <a:cubicBezTo>
                  <a:pt x="20250" y="17404"/>
                  <a:pt x="18585" y="19720"/>
                  <a:pt x="16537" y="19720"/>
                </a:cubicBezTo>
                <a:moveTo>
                  <a:pt x="17492" y="7647"/>
                </a:moveTo>
                <a:cubicBezTo>
                  <a:pt x="17196" y="3362"/>
                  <a:pt x="14632" y="0"/>
                  <a:pt x="11475" y="0"/>
                </a:cubicBezTo>
                <a:cubicBezTo>
                  <a:pt x="9031" y="0"/>
                  <a:pt x="6939" y="2017"/>
                  <a:pt x="5976" y="4911"/>
                </a:cubicBezTo>
                <a:cubicBezTo>
                  <a:pt x="5685" y="4784"/>
                  <a:pt x="5383" y="4695"/>
                  <a:pt x="5062" y="4695"/>
                </a:cubicBezTo>
                <a:cubicBezTo>
                  <a:pt x="3385" y="4695"/>
                  <a:pt x="2025" y="6589"/>
                  <a:pt x="2025" y="8921"/>
                </a:cubicBezTo>
                <a:cubicBezTo>
                  <a:pt x="2025" y="9385"/>
                  <a:pt x="2092" y="9824"/>
                  <a:pt x="2191" y="10240"/>
                </a:cubicBezTo>
                <a:cubicBezTo>
                  <a:pt x="886" y="11298"/>
                  <a:pt x="0" y="13242"/>
                  <a:pt x="0" y="15494"/>
                </a:cubicBezTo>
                <a:cubicBezTo>
                  <a:pt x="0" y="18866"/>
                  <a:pt x="1964" y="21599"/>
                  <a:pt x="4387" y="21599"/>
                </a:cubicBezTo>
                <a:lnTo>
                  <a:pt x="4387" y="21600"/>
                </a:lnTo>
                <a:lnTo>
                  <a:pt x="16537" y="21600"/>
                </a:lnTo>
                <a:lnTo>
                  <a:pt x="16537" y="21599"/>
                </a:lnTo>
                <a:cubicBezTo>
                  <a:pt x="19334" y="21599"/>
                  <a:pt x="21599" y="18446"/>
                  <a:pt x="21599" y="14555"/>
                </a:cubicBezTo>
                <a:cubicBezTo>
                  <a:pt x="21599" y="11120"/>
                  <a:pt x="19831" y="8269"/>
                  <a:pt x="17492" y="7647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pPr algn="ctr" defTabSz="228543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25" name="Freeform 224">
            <a:extLst>
              <a:ext uri="{FF2B5EF4-FFF2-40B4-BE49-F238E27FC236}">
                <a16:creationId xmlns:a16="http://schemas.microsoft.com/office/drawing/2014/main" id="{1AE8F370-9327-2408-813B-1726B10C8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6025" y="3198698"/>
            <a:ext cx="299028" cy="292115"/>
          </a:xfrm>
          <a:custGeom>
            <a:avLst/>
            <a:gdLst>
              <a:gd name="T0" fmla="*/ 228236 w 634"/>
              <a:gd name="T1" fmla="*/ 84762 h 619"/>
              <a:gd name="T2" fmla="*/ 148552 w 634"/>
              <a:gd name="T3" fmla="*/ 74302 h 619"/>
              <a:gd name="T4" fmla="*/ 111414 w 634"/>
              <a:gd name="T5" fmla="*/ 0 h 619"/>
              <a:gd name="T6" fmla="*/ 79324 w 634"/>
              <a:gd name="T7" fmla="*/ 74302 h 619"/>
              <a:gd name="T8" fmla="*/ 0 w 634"/>
              <a:gd name="T9" fmla="*/ 84762 h 619"/>
              <a:gd name="T10" fmla="*/ 58411 w 634"/>
              <a:gd name="T11" fmla="*/ 143554 h 619"/>
              <a:gd name="T12" fmla="*/ 42186 w 634"/>
              <a:gd name="T13" fmla="*/ 222905 h 619"/>
              <a:gd name="T14" fmla="*/ 111414 w 634"/>
              <a:gd name="T15" fmla="*/ 185754 h 619"/>
              <a:gd name="T16" fmla="*/ 185690 w 634"/>
              <a:gd name="T17" fmla="*/ 222905 h 619"/>
              <a:gd name="T18" fmla="*/ 169825 w 634"/>
              <a:gd name="T19" fmla="*/ 143554 h 619"/>
              <a:gd name="T20" fmla="*/ 228236 w 634"/>
              <a:gd name="T21" fmla="*/ 84762 h 619"/>
              <a:gd name="T22" fmla="*/ 111414 w 634"/>
              <a:gd name="T23" fmla="*/ 169884 h 619"/>
              <a:gd name="T24" fmla="*/ 58411 w 634"/>
              <a:gd name="T25" fmla="*/ 196575 h 619"/>
              <a:gd name="T26" fmla="*/ 68868 w 634"/>
              <a:gd name="T27" fmla="*/ 137783 h 619"/>
              <a:gd name="T28" fmla="*/ 26321 w 634"/>
              <a:gd name="T29" fmla="*/ 95582 h 619"/>
              <a:gd name="T30" fmla="*/ 84732 w 634"/>
              <a:gd name="T31" fmla="*/ 84762 h 619"/>
              <a:gd name="T32" fmla="*/ 111414 w 634"/>
              <a:gd name="T33" fmla="*/ 26330 h 619"/>
              <a:gd name="T34" fmla="*/ 138096 w 634"/>
              <a:gd name="T35" fmla="*/ 84762 h 619"/>
              <a:gd name="T36" fmla="*/ 201555 w 634"/>
              <a:gd name="T37" fmla="*/ 95582 h 619"/>
              <a:gd name="T38" fmla="*/ 153600 w 634"/>
              <a:gd name="T39" fmla="*/ 137783 h 619"/>
              <a:gd name="T40" fmla="*/ 164417 w 634"/>
              <a:gd name="T41" fmla="*/ 201625 h 619"/>
              <a:gd name="T42" fmla="*/ 111414 w 634"/>
              <a:gd name="T43" fmla="*/ 169884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34" h="619">
                <a:moveTo>
                  <a:pt x="633" y="235"/>
                </a:moveTo>
                <a:lnTo>
                  <a:pt x="412" y="206"/>
                </a:lnTo>
                <a:lnTo>
                  <a:pt x="309" y="0"/>
                </a:lnTo>
                <a:lnTo>
                  <a:pt x="220" y="206"/>
                </a:lnTo>
                <a:lnTo>
                  <a:pt x="0" y="235"/>
                </a:lnTo>
                <a:lnTo>
                  <a:pt x="162" y="398"/>
                </a:lnTo>
                <a:lnTo>
                  <a:pt x="117" y="618"/>
                </a:lnTo>
                <a:lnTo>
                  <a:pt x="309" y="515"/>
                </a:lnTo>
                <a:lnTo>
                  <a:pt x="515" y="618"/>
                </a:lnTo>
                <a:lnTo>
                  <a:pt x="471" y="398"/>
                </a:lnTo>
                <a:lnTo>
                  <a:pt x="633" y="235"/>
                </a:lnTo>
                <a:close/>
                <a:moveTo>
                  <a:pt x="309" y="471"/>
                </a:moveTo>
                <a:lnTo>
                  <a:pt x="162" y="545"/>
                </a:lnTo>
                <a:lnTo>
                  <a:pt x="191" y="382"/>
                </a:lnTo>
                <a:lnTo>
                  <a:pt x="73" y="265"/>
                </a:lnTo>
                <a:lnTo>
                  <a:pt x="235" y="235"/>
                </a:lnTo>
                <a:lnTo>
                  <a:pt x="309" y="73"/>
                </a:lnTo>
                <a:lnTo>
                  <a:pt x="383" y="235"/>
                </a:lnTo>
                <a:lnTo>
                  <a:pt x="559" y="265"/>
                </a:lnTo>
                <a:lnTo>
                  <a:pt x="426" y="382"/>
                </a:lnTo>
                <a:lnTo>
                  <a:pt x="456" y="559"/>
                </a:lnTo>
                <a:lnTo>
                  <a:pt x="309" y="47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26" name="Freeform 225">
            <a:extLst>
              <a:ext uri="{FF2B5EF4-FFF2-40B4-BE49-F238E27FC236}">
                <a16:creationId xmlns:a16="http://schemas.microsoft.com/office/drawing/2014/main" id="{CC667E47-F581-990C-6482-FE177CB6E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3681" y="2485052"/>
            <a:ext cx="243717" cy="299028"/>
          </a:xfrm>
          <a:custGeom>
            <a:avLst/>
            <a:gdLst>
              <a:gd name="T0" fmla="*/ 101100 w 516"/>
              <a:gd name="T1" fmla="*/ 0 h 634"/>
              <a:gd name="T2" fmla="*/ 101100 w 516"/>
              <a:gd name="T3" fmla="*/ 0 h 634"/>
              <a:gd name="T4" fmla="*/ 85213 w 516"/>
              <a:gd name="T5" fmla="*/ 0 h 634"/>
              <a:gd name="T6" fmla="*/ 74381 w 516"/>
              <a:gd name="T7" fmla="*/ 15862 h 634"/>
              <a:gd name="T8" fmla="*/ 74381 w 516"/>
              <a:gd name="T9" fmla="*/ 212328 h 634"/>
              <a:gd name="T10" fmla="*/ 85213 w 516"/>
              <a:gd name="T11" fmla="*/ 228190 h 634"/>
              <a:gd name="T12" fmla="*/ 101100 w 516"/>
              <a:gd name="T13" fmla="*/ 228190 h 634"/>
              <a:gd name="T14" fmla="*/ 116987 w 516"/>
              <a:gd name="T15" fmla="*/ 212328 h 634"/>
              <a:gd name="T16" fmla="*/ 116987 w 516"/>
              <a:gd name="T17" fmla="*/ 15862 h 634"/>
              <a:gd name="T18" fmla="*/ 101100 w 516"/>
              <a:gd name="T19" fmla="*/ 0 h 634"/>
              <a:gd name="T20" fmla="*/ 101100 w 516"/>
              <a:gd name="T21" fmla="*/ 206921 h 634"/>
              <a:gd name="T22" fmla="*/ 101100 w 516"/>
              <a:gd name="T23" fmla="*/ 206921 h 634"/>
              <a:gd name="T24" fmla="*/ 95684 w 516"/>
              <a:gd name="T25" fmla="*/ 212328 h 634"/>
              <a:gd name="T26" fmla="*/ 85213 w 516"/>
              <a:gd name="T27" fmla="*/ 206921 h 634"/>
              <a:gd name="T28" fmla="*/ 85213 w 516"/>
              <a:gd name="T29" fmla="*/ 21269 h 634"/>
              <a:gd name="T30" fmla="*/ 95684 w 516"/>
              <a:gd name="T31" fmla="*/ 15862 h 634"/>
              <a:gd name="T32" fmla="*/ 101100 w 516"/>
              <a:gd name="T33" fmla="*/ 21269 h 634"/>
              <a:gd name="T34" fmla="*/ 101100 w 516"/>
              <a:gd name="T35" fmla="*/ 206921 h 634"/>
              <a:gd name="T36" fmla="*/ 32135 w 516"/>
              <a:gd name="T37" fmla="*/ 63807 h 634"/>
              <a:gd name="T38" fmla="*/ 32135 w 516"/>
              <a:gd name="T39" fmla="*/ 63807 h 634"/>
              <a:gd name="T40" fmla="*/ 15887 w 516"/>
              <a:gd name="T41" fmla="*/ 63807 h 634"/>
              <a:gd name="T42" fmla="*/ 0 w 516"/>
              <a:gd name="T43" fmla="*/ 79668 h 634"/>
              <a:gd name="T44" fmla="*/ 0 w 516"/>
              <a:gd name="T45" fmla="*/ 212328 h 634"/>
              <a:gd name="T46" fmla="*/ 15887 w 516"/>
              <a:gd name="T47" fmla="*/ 228190 h 634"/>
              <a:gd name="T48" fmla="*/ 32135 w 516"/>
              <a:gd name="T49" fmla="*/ 228190 h 634"/>
              <a:gd name="T50" fmla="*/ 42606 w 516"/>
              <a:gd name="T51" fmla="*/ 212328 h 634"/>
              <a:gd name="T52" fmla="*/ 42606 w 516"/>
              <a:gd name="T53" fmla="*/ 79668 h 634"/>
              <a:gd name="T54" fmla="*/ 32135 w 516"/>
              <a:gd name="T55" fmla="*/ 63807 h 634"/>
              <a:gd name="T56" fmla="*/ 32135 w 516"/>
              <a:gd name="T57" fmla="*/ 206921 h 634"/>
              <a:gd name="T58" fmla="*/ 32135 w 516"/>
              <a:gd name="T59" fmla="*/ 206921 h 634"/>
              <a:gd name="T60" fmla="*/ 21303 w 516"/>
              <a:gd name="T61" fmla="*/ 212328 h 634"/>
              <a:gd name="T62" fmla="*/ 15887 w 516"/>
              <a:gd name="T63" fmla="*/ 206921 h 634"/>
              <a:gd name="T64" fmla="*/ 15887 w 516"/>
              <a:gd name="T65" fmla="*/ 85075 h 634"/>
              <a:gd name="T66" fmla="*/ 21303 w 516"/>
              <a:gd name="T67" fmla="*/ 79668 h 634"/>
              <a:gd name="T68" fmla="*/ 32135 w 516"/>
              <a:gd name="T69" fmla="*/ 85075 h 634"/>
              <a:gd name="T70" fmla="*/ 32135 w 516"/>
              <a:gd name="T71" fmla="*/ 206921 h 634"/>
              <a:gd name="T72" fmla="*/ 170065 w 516"/>
              <a:gd name="T73" fmla="*/ 116798 h 634"/>
              <a:gd name="T74" fmla="*/ 170065 w 516"/>
              <a:gd name="T75" fmla="*/ 116798 h 634"/>
              <a:gd name="T76" fmla="*/ 159594 w 516"/>
              <a:gd name="T77" fmla="*/ 116798 h 634"/>
              <a:gd name="T78" fmla="*/ 143707 w 516"/>
              <a:gd name="T79" fmla="*/ 127253 h 634"/>
              <a:gd name="T80" fmla="*/ 143707 w 516"/>
              <a:gd name="T81" fmla="*/ 212328 h 634"/>
              <a:gd name="T82" fmla="*/ 159594 w 516"/>
              <a:gd name="T83" fmla="*/ 228190 h 634"/>
              <a:gd name="T84" fmla="*/ 170065 w 516"/>
              <a:gd name="T85" fmla="*/ 228190 h 634"/>
              <a:gd name="T86" fmla="*/ 185952 w 516"/>
              <a:gd name="T87" fmla="*/ 212328 h 634"/>
              <a:gd name="T88" fmla="*/ 185952 w 516"/>
              <a:gd name="T89" fmla="*/ 127253 h 634"/>
              <a:gd name="T90" fmla="*/ 170065 w 516"/>
              <a:gd name="T91" fmla="*/ 116798 h 634"/>
              <a:gd name="T92" fmla="*/ 170065 w 516"/>
              <a:gd name="T93" fmla="*/ 206921 h 634"/>
              <a:gd name="T94" fmla="*/ 170065 w 516"/>
              <a:gd name="T95" fmla="*/ 206921 h 634"/>
              <a:gd name="T96" fmla="*/ 165010 w 516"/>
              <a:gd name="T97" fmla="*/ 212328 h 634"/>
              <a:gd name="T98" fmla="*/ 159594 w 516"/>
              <a:gd name="T99" fmla="*/ 206921 h 634"/>
              <a:gd name="T100" fmla="*/ 159594 w 516"/>
              <a:gd name="T101" fmla="*/ 138067 h 634"/>
              <a:gd name="T102" fmla="*/ 165010 w 516"/>
              <a:gd name="T103" fmla="*/ 127253 h 634"/>
              <a:gd name="T104" fmla="*/ 170065 w 516"/>
              <a:gd name="T105" fmla="*/ 138067 h 634"/>
              <a:gd name="T106" fmla="*/ 170065 w 516"/>
              <a:gd name="T107" fmla="*/ 206921 h 63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16" h="634">
                <a:moveTo>
                  <a:pt x="280" y="0"/>
                </a:moveTo>
                <a:lnTo>
                  <a:pt x="280" y="0"/>
                </a:lnTo>
                <a:cubicBezTo>
                  <a:pt x="236" y="0"/>
                  <a:pt x="236" y="0"/>
                  <a:pt x="236" y="0"/>
                </a:cubicBezTo>
                <a:cubicBezTo>
                  <a:pt x="221" y="0"/>
                  <a:pt x="206" y="30"/>
                  <a:pt x="206" y="44"/>
                </a:cubicBezTo>
                <a:cubicBezTo>
                  <a:pt x="206" y="589"/>
                  <a:pt x="206" y="589"/>
                  <a:pt x="206" y="589"/>
                </a:cubicBezTo>
                <a:cubicBezTo>
                  <a:pt x="206" y="619"/>
                  <a:pt x="221" y="633"/>
                  <a:pt x="236" y="633"/>
                </a:cubicBezTo>
                <a:cubicBezTo>
                  <a:pt x="280" y="633"/>
                  <a:pt x="280" y="633"/>
                  <a:pt x="280" y="633"/>
                </a:cubicBezTo>
                <a:cubicBezTo>
                  <a:pt x="295" y="633"/>
                  <a:pt x="324" y="619"/>
                  <a:pt x="324" y="589"/>
                </a:cubicBezTo>
                <a:cubicBezTo>
                  <a:pt x="324" y="44"/>
                  <a:pt x="324" y="44"/>
                  <a:pt x="324" y="44"/>
                </a:cubicBezTo>
                <a:cubicBezTo>
                  <a:pt x="324" y="30"/>
                  <a:pt x="295" y="0"/>
                  <a:pt x="280" y="0"/>
                </a:cubicBezTo>
                <a:close/>
                <a:moveTo>
                  <a:pt x="280" y="574"/>
                </a:moveTo>
                <a:lnTo>
                  <a:pt x="280" y="574"/>
                </a:lnTo>
                <a:cubicBezTo>
                  <a:pt x="280" y="589"/>
                  <a:pt x="265" y="589"/>
                  <a:pt x="265" y="589"/>
                </a:cubicBezTo>
                <a:cubicBezTo>
                  <a:pt x="251" y="589"/>
                  <a:pt x="236" y="589"/>
                  <a:pt x="236" y="574"/>
                </a:cubicBezTo>
                <a:cubicBezTo>
                  <a:pt x="236" y="59"/>
                  <a:pt x="236" y="59"/>
                  <a:pt x="236" y="59"/>
                </a:cubicBezTo>
                <a:cubicBezTo>
                  <a:pt x="236" y="59"/>
                  <a:pt x="251" y="44"/>
                  <a:pt x="265" y="44"/>
                </a:cubicBezTo>
                <a:lnTo>
                  <a:pt x="280" y="59"/>
                </a:lnTo>
                <a:lnTo>
                  <a:pt x="280" y="574"/>
                </a:lnTo>
                <a:close/>
                <a:moveTo>
                  <a:pt x="89" y="177"/>
                </a:moveTo>
                <a:lnTo>
                  <a:pt x="89" y="177"/>
                </a:lnTo>
                <a:cubicBezTo>
                  <a:pt x="44" y="177"/>
                  <a:pt x="44" y="177"/>
                  <a:pt x="44" y="177"/>
                </a:cubicBezTo>
                <a:cubicBezTo>
                  <a:pt x="30" y="177"/>
                  <a:pt x="0" y="206"/>
                  <a:pt x="0" y="221"/>
                </a:cubicBezTo>
                <a:cubicBezTo>
                  <a:pt x="0" y="589"/>
                  <a:pt x="0" y="589"/>
                  <a:pt x="0" y="589"/>
                </a:cubicBezTo>
                <a:cubicBezTo>
                  <a:pt x="0" y="619"/>
                  <a:pt x="30" y="633"/>
                  <a:pt x="44" y="633"/>
                </a:cubicBezTo>
                <a:cubicBezTo>
                  <a:pt x="89" y="633"/>
                  <a:pt x="89" y="633"/>
                  <a:pt x="89" y="633"/>
                </a:cubicBezTo>
                <a:cubicBezTo>
                  <a:pt x="103" y="633"/>
                  <a:pt x="118" y="619"/>
                  <a:pt x="118" y="589"/>
                </a:cubicBezTo>
                <a:cubicBezTo>
                  <a:pt x="118" y="221"/>
                  <a:pt x="118" y="221"/>
                  <a:pt x="118" y="221"/>
                </a:cubicBezTo>
                <a:cubicBezTo>
                  <a:pt x="118" y="206"/>
                  <a:pt x="103" y="177"/>
                  <a:pt x="89" y="177"/>
                </a:cubicBezTo>
                <a:close/>
                <a:moveTo>
                  <a:pt x="89" y="574"/>
                </a:moveTo>
                <a:lnTo>
                  <a:pt x="89" y="574"/>
                </a:lnTo>
                <a:cubicBezTo>
                  <a:pt x="89" y="589"/>
                  <a:pt x="74" y="589"/>
                  <a:pt x="59" y="589"/>
                </a:cubicBezTo>
                <a:cubicBezTo>
                  <a:pt x="59" y="589"/>
                  <a:pt x="44" y="589"/>
                  <a:pt x="44" y="574"/>
                </a:cubicBezTo>
                <a:cubicBezTo>
                  <a:pt x="44" y="236"/>
                  <a:pt x="44" y="236"/>
                  <a:pt x="44" y="236"/>
                </a:cubicBezTo>
                <a:lnTo>
                  <a:pt x="59" y="221"/>
                </a:lnTo>
                <a:cubicBezTo>
                  <a:pt x="74" y="221"/>
                  <a:pt x="89" y="236"/>
                  <a:pt x="89" y="236"/>
                </a:cubicBezTo>
                <a:lnTo>
                  <a:pt x="89" y="574"/>
                </a:lnTo>
                <a:close/>
                <a:moveTo>
                  <a:pt x="471" y="324"/>
                </a:moveTo>
                <a:lnTo>
                  <a:pt x="471" y="324"/>
                </a:lnTo>
                <a:cubicBezTo>
                  <a:pt x="442" y="324"/>
                  <a:pt x="442" y="324"/>
                  <a:pt x="442" y="324"/>
                </a:cubicBezTo>
                <a:cubicBezTo>
                  <a:pt x="412" y="324"/>
                  <a:pt x="398" y="339"/>
                  <a:pt x="398" y="353"/>
                </a:cubicBezTo>
                <a:cubicBezTo>
                  <a:pt x="398" y="589"/>
                  <a:pt x="398" y="589"/>
                  <a:pt x="398" y="589"/>
                </a:cubicBezTo>
                <a:cubicBezTo>
                  <a:pt x="398" y="619"/>
                  <a:pt x="412" y="633"/>
                  <a:pt x="442" y="633"/>
                </a:cubicBezTo>
                <a:cubicBezTo>
                  <a:pt x="471" y="633"/>
                  <a:pt x="471" y="633"/>
                  <a:pt x="471" y="633"/>
                </a:cubicBezTo>
                <a:cubicBezTo>
                  <a:pt x="501" y="633"/>
                  <a:pt x="515" y="619"/>
                  <a:pt x="515" y="589"/>
                </a:cubicBezTo>
                <a:cubicBezTo>
                  <a:pt x="515" y="353"/>
                  <a:pt x="515" y="353"/>
                  <a:pt x="515" y="353"/>
                </a:cubicBezTo>
                <a:cubicBezTo>
                  <a:pt x="515" y="339"/>
                  <a:pt x="501" y="324"/>
                  <a:pt x="471" y="324"/>
                </a:cubicBezTo>
                <a:close/>
                <a:moveTo>
                  <a:pt x="471" y="574"/>
                </a:moveTo>
                <a:lnTo>
                  <a:pt x="471" y="574"/>
                </a:lnTo>
                <a:cubicBezTo>
                  <a:pt x="471" y="589"/>
                  <a:pt x="471" y="589"/>
                  <a:pt x="457" y="589"/>
                </a:cubicBezTo>
                <a:cubicBezTo>
                  <a:pt x="442" y="589"/>
                  <a:pt x="442" y="589"/>
                  <a:pt x="442" y="574"/>
                </a:cubicBezTo>
                <a:cubicBezTo>
                  <a:pt x="442" y="383"/>
                  <a:pt x="442" y="383"/>
                  <a:pt x="442" y="383"/>
                </a:cubicBezTo>
                <a:cubicBezTo>
                  <a:pt x="442" y="368"/>
                  <a:pt x="442" y="353"/>
                  <a:pt x="457" y="353"/>
                </a:cubicBezTo>
                <a:cubicBezTo>
                  <a:pt x="471" y="353"/>
                  <a:pt x="471" y="368"/>
                  <a:pt x="471" y="383"/>
                </a:cubicBezTo>
                <a:lnTo>
                  <a:pt x="471" y="5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27" name="Freeform 226">
            <a:extLst>
              <a:ext uri="{FF2B5EF4-FFF2-40B4-BE49-F238E27FC236}">
                <a16:creationId xmlns:a16="http://schemas.microsoft.com/office/drawing/2014/main" id="{3E507B4A-F02D-D5A3-E67D-C2401FEE8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6025" y="1880864"/>
            <a:ext cx="299028" cy="290386"/>
          </a:xfrm>
          <a:custGeom>
            <a:avLst/>
            <a:gdLst>
              <a:gd name="T0" fmla="*/ 111414 w 634"/>
              <a:gd name="T1" fmla="*/ 31553 h 619"/>
              <a:gd name="T2" fmla="*/ 111414 w 634"/>
              <a:gd name="T3" fmla="*/ 31553 h 619"/>
              <a:gd name="T4" fmla="*/ 63459 w 634"/>
              <a:gd name="T5" fmla="*/ 84260 h 619"/>
              <a:gd name="T6" fmla="*/ 111414 w 634"/>
              <a:gd name="T7" fmla="*/ 131589 h 619"/>
              <a:gd name="T8" fmla="*/ 164417 w 634"/>
              <a:gd name="T9" fmla="*/ 84260 h 619"/>
              <a:gd name="T10" fmla="*/ 111414 w 634"/>
              <a:gd name="T11" fmla="*/ 31553 h 619"/>
              <a:gd name="T12" fmla="*/ 111414 w 634"/>
              <a:gd name="T13" fmla="*/ 115813 h 619"/>
              <a:gd name="T14" fmla="*/ 111414 w 634"/>
              <a:gd name="T15" fmla="*/ 115813 h 619"/>
              <a:gd name="T16" fmla="*/ 79684 w 634"/>
              <a:gd name="T17" fmla="*/ 84260 h 619"/>
              <a:gd name="T18" fmla="*/ 111414 w 634"/>
              <a:gd name="T19" fmla="*/ 47329 h 619"/>
              <a:gd name="T20" fmla="*/ 148552 w 634"/>
              <a:gd name="T21" fmla="*/ 84260 h 619"/>
              <a:gd name="T22" fmla="*/ 111414 w 634"/>
              <a:gd name="T23" fmla="*/ 115813 h 619"/>
              <a:gd name="T24" fmla="*/ 191098 w 634"/>
              <a:gd name="T25" fmla="*/ 121191 h 619"/>
              <a:gd name="T26" fmla="*/ 191098 w 634"/>
              <a:gd name="T27" fmla="*/ 121191 h 619"/>
              <a:gd name="T28" fmla="*/ 201555 w 634"/>
              <a:gd name="T29" fmla="*/ 84260 h 619"/>
              <a:gd name="T30" fmla="*/ 111414 w 634"/>
              <a:gd name="T31" fmla="*/ 0 h 619"/>
              <a:gd name="T32" fmla="*/ 26321 w 634"/>
              <a:gd name="T33" fmla="*/ 84260 h 619"/>
              <a:gd name="T34" fmla="*/ 37138 w 634"/>
              <a:gd name="T35" fmla="*/ 121191 h 619"/>
              <a:gd name="T36" fmla="*/ 0 w 634"/>
              <a:gd name="T37" fmla="*/ 179277 h 619"/>
              <a:gd name="T38" fmla="*/ 42186 w 634"/>
              <a:gd name="T39" fmla="*/ 190034 h 619"/>
              <a:gd name="T40" fmla="*/ 74276 w 634"/>
              <a:gd name="T41" fmla="*/ 221586 h 619"/>
              <a:gd name="T42" fmla="*/ 106006 w 634"/>
              <a:gd name="T43" fmla="*/ 168879 h 619"/>
              <a:gd name="T44" fmla="*/ 111414 w 634"/>
              <a:gd name="T45" fmla="*/ 168879 h 619"/>
              <a:gd name="T46" fmla="*/ 116822 w 634"/>
              <a:gd name="T47" fmla="*/ 168879 h 619"/>
              <a:gd name="T48" fmla="*/ 148552 w 634"/>
              <a:gd name="T49" fmla="*/ 221586 h 619"/>
              <a:gd name="T50" fmla="*/ 180282 w 634"/>
              <a:gd name="T51" fmla="*/ 190034 h 619"/>
              <a:gd name="T52" fmla="*/ 228236 w 634"/>
              <a:gd name="T53" fmla="*/ 179277 h 619"/>
              <a:gd name="T54" fmla="*/ 191098 w 634"/>
              <a:gd name="T55" fmla="*/ 121191 h 619"/>
              <a:gd name="T56" fmla="*/ 74276 w 634"/>
              <a:gd name="T57" fmla="*/ 195053 h 619"/>
              <a:gd name="T58" fmla="*/ 74276 w 634"/>
              <a:gd name="T59" fmla="*/ 195053 h 619"/>
              <a:gd name="T60" fmla="*/ 53003 w 634"/>
              <a:gd name="T61" fmla="*/ 179277 h 619"/>
              <a:gd name="T62" fmla="*/ 20913 w 634"/>
              <a:gd name="T63" fmla="*/ 168879 h 619"/>
              <a:gd name="T64" fmla="*/ 42186 w 634"/>
              <a:gd name="T65" fmla="*/ 136968 h 619"/>
              <a:gd name="T66" fmla="*/ 90141 w 634"/>
              <a:gd name="T67" fmla="*/ 163501 h 619"/>
              <a:gd name="T68" fmla="*/ 74276 w 634"/>
              <a:gd name="T69" fmla="*/ 195053 h 619"/>
              <a:gd name="T70" fmla="*/ 111414 w 634"/>
              <a:gd name="T71" fmla="*/ 152744 h 619"/>
              <a:gd name="T72" fmla="*/ 111414 w 634"/>
              <a:gd name="T73" fmla="*/ 152744 h 619"/>
              <a:gd name="T74" fmla="*/ 42186 w 634"/>
              <a:gd name="T75" fmla="*/ 84260 h 619"/>
              <a:gd name="T76" fmla="*/ 111414 w 634"/>
              <a:gd name="T77" fmla="*/ 10398 h 619"/>
              <a:gd name="T78" fmla="*/ 185690 w 634"/>
              <a:gd name="T79" fmla="*/ 84260 h 619"/>
              <a:gd name="T80" fmla="*/ 111414 w 634"/>
              <a:gd name="T81" fmla="*/ 152744 h 619"/>
              <a:gd name="T82" fmla="*/ 174873 w 634"/>
              <a:gd name="T83" fmla="*/ 179277 h 619"/>
              <a:gd name="T84" fmla="*/ 174873 w 634"/>
              <a:gd name="T85" fmla="*/ 179277 h 619"/>
              <a:gd name="T86" fmla="*/ 153600 w 634"/>
              <a:gd name="T87" fmla="*/ 195053 h 619"/>
              <a:gd name="T88" fmla="*/ 132687 w 634"/>
              <a:gd name="T89" fmla="*/ 163501 h 619"/>
              <a:gd name="T90" fmla="*/ 180282 w 634"/>
              <a:gd name="T91" fmla="*/ 136968 h 619"/>
              <a:gd name="T92" fmla="*/ 201555 w 634"/>
              <a:gd name="T93" fmla="*/ 168879 h 619"/>
              <a:gd name="T94" fmla="*/ 174873 w 634"/>
              <a:gd name="T95" fmla="*/ 179277 h 61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34" h="619">
                <a:moveTo>
                  <a:pt x="309" y="88"/>
                </a:moveTo>
                <a:lnTo>
                  <a:pt x="309" y="88"/>
                </a:lnTo>
                <a:cubicBezTo>
                  <a:pt x="235" y="88"/>
                  <a:pt x="176" y="162"/>
                  <a:pt x="176" y="235"/>
                </a:cubicBezTo>
                <a:cubicBezTo>
                  <a:pt x="176" y="309"/>
                  <a:pt x="235" y="367"/>
                  <a:pt x="309" y="367"/>
                </a:cubicBezTo>
                <a:cubicBezTo>
                  <a:pt x="383" y="367"/>
                  <a:pt x="456" y="309"/>
                  <a:pt x="456" y="235"/>
                </a:cubicBezTo>
                <a:cubicBezTo>
                  <a:pt x="456" y="162"/>
                  <a:pt x="383" y="88"/>
                  <a:pt x="309" y="88"/>
                </a:cubicBezTo>
                <a:close/>
                <a:moveTo>
                  <a:pt x="309" y="323"/>
                </a:moveTo>
                <a:lnTo>
                  <a:pt x="309" y="323"/>
                </a:lnTo>
                <a:cubicBezTo>
                  <a:pt x="265" y="323"/>
                  <a:pt x="221" y="279"/>
                  <a:pt x="221" y="235"/>
                </a:cubicBezTo>
                <a:cubicBezTo>
                  <a:pt x="221" y="176"/>
                  <a:pt x="265" y="132"/>
                  <a:pt x="309" y="132"/>
                </a:cubicBezTo>
                <a:cubicBezTo>
                  <a:pt x="368" y="132"/>
                  <a:pt x="412" y="176"/>
                  <a:pt x="412" y="235"/>
                </a:cubicBezTo>
                <a:cubicBezTo>
                  <a:pt x="412" y="279"/>
                  <a:pt x="368" y="323"/>
                  <a:pt x="309" y="323"/>
                </a:cubicBezTo>
                <a:close/>
                <a:moveTo>
                  <a:pt x="530" y="338"/>
                </a:moveTo>
                <a:lnTo>
                  <a:pt x="530" y="338"/>
                </a:lnTo>
                <a:cubicBezTo>
                  <a:pt x="544" y="309"/>
                  <a:pt x="559" y="264"/>
                  <a:pt x="559" y="235"/>
                </a:cubicBezTo>
                <a:cubicBezTo>
                  <a:pt x="559" y="103"/>
                  <a:pt x="441" y="0"/>
                  <a:pt x="309" y="0"/>
                </a:cubicBezTo>
                <a:cubicBezTo>
                  <a:pt x="176" y="0"/>
                  <a:pt x="73" y="103"/>
                  <a:pt x="73" y="235"/>
                </a:cubicBezTo>
                <a:cubicBezTo>
                  <a:pt x="73" y="264"/>
                  <a:pt x="88" y="309"/>
                  <a:pt x="103" y="338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500"/>
                  <a:pt x="58" y="515"/>
                  <a:pt x="117" y="530"/>
                </a:cubicBezTo>
                <a:cubicBezTo>
                  <a:pt x="162" y="574"/>
                  <a:pt x="206" y="618"/>
                  <a:pt x="206" y="618"/>
                </a:cubicBezTo>
                <a:cubicBezTo>
                  <a:pt x="294" y="471"/>
                  <a:pt x="294" y="471"/>
                  <a:pt x="294" y="471"/>
                </a:cubicBezTo>
                <a:cubicBezTo>
                  <a:pt x="309" y="471"/>
                  <a:pt x="309" y="471"/>
                  <a:pt x="309" y="471"/>
                </a:cubicBezTo>
                <a:cubicBezTo>
                  <a:pt x="324" y="471"/>
                  <a:pt x="324" y="471"/>
                  <a:pt x="324" y="471"/>
                </a:cubicBezTo>
                <a:cubicBezTo>
                  <a:pt x="412" y="618"/>
                  <a:pt x="412" y="618"/>
                  <a:pt x="412" y="618"/>
                </a:cubicBezTo>
                <a:cubicBezTo>
                  <a:pt x="412" y="618"/>
                  <a:pt x="456" y="574"/>
                  <a:pt x="500" y="530"/>
                </a:cubicBezTo>
                <a:cubicBezTo>
                  <a:pt x="559" y="515"/>
                  <a:pt x="633" y="500"/>
                  <a:pt x="633" y="500"/>
                </a:cubicBezTo>
                <a:lnTo>
                  <a:pt x="530" y="338"/>
                </a:lnTo>
                <a:close/>
                <a:moveTo>
                  <a:pt x="206" y="544"/>
                </a:moveTo>
                <a:lnTo>
                  <a:pt x="206" y="544"/>
                </a:lnTo>
                <a:cubicBezTo>
                  <a:pt x="206" y="544"/>
                  <a:pt x="176" y="530"/>
                  <a:pt x="147" y="500"/>
                </a:cubicBezTo>
                <a:cubicBezTo>
                  <a:pt x="103" y="485"/>
                  <a:pt x="58" y="471"/>
                  <a:pt x="58" y="471"/>
                </a:cubicBezTo>
                <a:cubicBezTo>
                  <a:pt x="117" y="382"/>
                  <a:pt x="117" y="382"/>
                  <a:pt x="117" y="382"/>
                </a:cubicBezTo>
                <a:cubicBezTo>
                  <a:pt x="147" y="412"/>
                  <a:pt x="206" y="456"/>
                  <a:pt x="250" y="456"/>
                </a:cubicBezTo>
                <a:lnTo>
                  <a:pt x="206" y="544"/>
                </a:lnTo>
                <a:close/>
                <a:moveTo>
                  <a:pt x="309" y="426"/>
                </a:moveTo>
                <a:lnTo>
                  <a:pt x="309" y="426"/>
                </a:lnTo>
                <a:cubicBezTo>
                  <a:pt x="206" y="426"/>
                  <a:pt x="117" y="338"/>
                  <a:pt x="117" y="235"/>
                </a:cubicBezTo>
                <a:cubicBezTo>
                  <a:pt x="117" y="117"/>
                  <a:pt x="206" y="29"/>
                  <a:pt x="309" y="29"/>
                </a:cubicBezTo>
                <a:cubicBezTo>
                  <a:pt x="426" y="29"/>
                  <a:pt x="515" y="117"/>
                  <a:pt x="515" y="235"/>
                </a:cubicBezTo>
                <a:cubicBezTo>
                  <a:pt x="515" y="338"/>
                  <a:pt x="426" y="426"/>
                  <a:pt x="309" y="426"/>
                </a:cubicBezTo>
                <a:close/>
                <a:moveTo>
                  <a:pt x="485" y="500"/>
                </a:moveTo>
                <a:lnTo>
                  <a:pt x="485" y="500"/>
                </a:lnTo>
                <a:cubicBezTo>
                  <a:pt x="456" y="530"/>
                  <a:pt x="426" y="544"/>
                  <a:pt x="426" y="544"/>
                </a:cubicBezTo>
                <a:cubicBezTo>
                  <a:pt x="368" y="456"/>
                  <a:pt x="368" y="456"/>
                  <a:pt x="368" y="456"/>
                </a:cubicBezTo>
                <a:cubicBezTo>
                  <a:pt x="426" y="456"/>
                  <a:pt x="471" y="412"/>
                  <a:pt x="500" y="382"/>
                </a:cubicBezTo>
                <a:cubicBezTo>
                  <a:pt x="559" y="471"/>
                  <a:pt x="559" y="471"/>
                  <a:pt x="559" y="471"/>
                </a:cubicBezTo>
                <a:cubicBezTo>
                  <a:pt x="559" y="471"/>
                  <a:pt x="530" y="485"/>
                  <a:pt x="485" y="50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28" name="Freeform 227">
            <a:extLst>
              <a:ext uri="{FF2B5EF4-FFF2-40B4-BE49-F238E27FC236}">
                <a16:creationId xmlns:a16="http://schemas.microsoft.com/office/drawing/2014/main" id="{BDC7A90F-28BC-A7AF-0A17-EB0E88C3D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3116" y="2548994"/>
            <a:ext cx="304214" cy="278287"/>
          </a:xfrm>
          <a:custGeom>
            <a:avLst/>
            <a:gdLst>
              <a:gd name="T0" fmla="*/ 184545 w 649"/>
              <a:gd name="T1" fmla="*/ 26677 h 590"/>
              <a:gd name="T2" fmla="*/ 184545 w 649"/>
              <a:gd name="T3" fmla="*/ 26677 h 590"/>
              <a:gd name="T4" fmla="*/ 158386 w 649"/>
              <a:gd name="T5" fmla="*/ 0 h 590"/>
              <a:gd name="T6" fmla="*/ 73818 w 649"/>
              <a:gd name="T7" fmla="*/ 0 h 590"/>
              <a:gd name="T8" fmla="*/ 47659 w 649"/>
              <a:gd name="T9" fmla="*/ 26677 h 590"/>
              <a:gd name="T10" fmla="*/ 5375 w 649"/>
              <a:gd name="T11" fmla="*/ 58402 h 590"/>
              <a:gd name="T12" fmla="*/ 47659 w 649"/>
              <a:gd name="T13" fmla="*/ 100941 h 590"/>
              <a:gd name="T14" fmla="*/ 52676 w 649"/>
              <a:gd name="T15" fmla="*/ 100941 h 590"/>
              <a:gd name="T16" fmla="*/ 110727 w 649"/>
              <a:gd name="T17" fmla="*/ 153935 h 590"/>
              <a:gd name="T18" fmla="*/ 110727 w 649"/>
              <a:gd name="T19" fmla="*/ 196474 h 590"/>
              <a:gd name="T20" fmla="*/ 89585 w 649"/>
              <a:gd name="T21" fmla="*/ 196474 h 590"/>
              <a:gd name="T22" fmla="*/ 79193 w 649"/>
              <a:gd name="T23" fmla="*/ 206929 h 590"/>
              <a:gd name="T24" fmla="*/ 89585 w 649"/>
              <a:gd name="T25" fmla="*/ 212336 h 590"/>
              <a:gd name="T26" fmla="*/ 142261 w 649"/>
              <a:gd name="T27" fmla="*/ 212336 h 590"/>
              <a:gd name="T28" fmla="*/ 153011 w 649"/>
              <a:gd name="T29" fmla="*/ 206929 h 590"/>
              <a:gd name="T30" fmla="*/ 142261 w 649"/>
              <a:gd name="T31" fmla="*/ 196474 h 590"/>
              <a:gd name="T32" fmla="*/ 121477 w 649"/>
              <a:gd name="T33" fmla="*/ 196474 h 590"/>
              <a:gd name="T34" fmla="*/ 121477 w 649"/>
              <a:gd name="T35" fmla="*/ 153935 h 590"/>
              <a:gd name="T36" fmla="*/ 179528 w 649"/>
              <a:gd name="T37" fmla="*/ 100941 h 590"/>
              <a:gd name="T38" fmla="*/ 184545 w 649"/>
              <a:gd name="T39" fmla="*/ 100941 h 590"/>
              <a:gd name="T40" fmla="*/ 226829 w 649"/>
              <a:gd name="T41" fmla="*/ 58402 h 590"/>
              <a:gd name="T42" fmla="*/ 184545 w 649"/>
              <a:gd name="T43" fmla="*/ 26677 h 590"/>
              <a:gd name="T44" fmla="*/ 47659 w 649"/>
              <a:gd name="T45" fmla="*/ 85079 h 590"/>
              <a:gd name="T46" fmla="*/ 47659 w 649"/>
              <a:gd name="T47" fmla="*/ 85079 h 590"/>
              <a:gd name="T48" fmla="*/ 15767 w 649"/>
              <a:gd name="T49" fmla="*/ 58402 h 590"/>
              <a:gd name="T50" fmla="*/ 47659 w 649"/>
              <a:gd name="T51" fmla="*/ 42539 h 590"/>
              <a:gd name="T52" fmla="*/ 47659 w 649"/>
              <a:gd name="T53" fmla="*/ 85079 h 590"/>
              <a:gd name="T54" fmla="*/ 174153 w 649"/>
              <a:gd name="T55" fmla="*/ 68856 h 590"/>
              <a:gd name="T56" fmla="*/ 174153 w 649"/>
              <a:gd name="T57" fmla="*/ 68856 h 590"/>
              <a:gd name="T58" fmla="*/ 116102 w 649"/>
              <a:gd name="T59" fmla="*/ 143480 h 590"/>
              <a:gd name="T60" fmla="*/ 58051 w 649"/>
              <a:gd name="T61" fmla="*/ 68856 h 590"/>
              <a:gd name="T62" fmla="*/ 58051 w 649"/>
              <a:gd name="T63" fmla="*/ 26677 h 590"/>
              <a:gd name="T64" fmla="*/ 73818 w 649"/>
              <a:gd name="T65" fmla="*/ 15862 h 590"/>
              <a:gd name="T66" fmla="*/ 158386 w 649"/>
              <a:gd name="T67" fmla="*/ 15862 h 590"/>
              <a:gd name="T68" fmla="*/ 174153 w 649"/>
              <a:gd name="T69" fmla="*/ 26677 h 590"/>
              <a:gd name="T70" fmla="*/ 174153 w 649"/>
              <a:gd name="T71" fmla="*/ 68856 h 590"/>
              <a:gd name="T72" fmla="*/ 184545 w 649"/>
              <a:gd name="T73" fmla="*/ 85079 h 590"/>
              <a:gd name="T74" fmla="*/ 184545 w 649"/>
              <a:gd name="T75" fmla="*/ 85079 h 590"/>
              <a:gd name="T76" fmla="*/ 184545 w 649"/>
              <a:gd name="T77" fmla="*/ 42539 h 590"/>
              <a:gd name="T78" fmla="*/ 216437 w 649"/>
              <a:gd name="T79" fmla="*/ 58402 h 590"/>
              <a:gd name="T80" fmla="*/ 184545 w 649"/>
              <a:gd name="T81" fmla="*/ 85079 h 59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49" h="590">
                <a:moveTo>
                  <a:pt x="515" y="74"/>
                </a:moveTo>
                <a:lnTo>
                  <a:pt x="515" y="74"/>
                </a:lnTo>
                <a:cubicBezTo>
                  <a:pt x="515" y="30"/>
                  <a:pt x="486" y="0"/>
                  <a:pt x="442" y="0"/>
                </a:cubicBezTo>
                <a:cubicBezTo>
                  <a:pt x="206" y="0"/>
                  <a:pt x="206" y="0"/>
                  <a:pt x="206" y="0"/>
                </a:cubicBezTo>
                <a:cubicBezTo>
                  <a:pt x="162" y="0"/>
                  <a:pt x="133" y="30"/>
                  <a:pt x="133" y="74"/>
                </a:cubicBezTo>
                <a:cubicBezTo>
                  <a:pt x="0" y="74"/>
                  <a:pt x="15" y="74"/>
                  <a:pt x="15" y="162"/>
                </a:cubicBezTo>
                <a:cubicBezTo>
                  <a:pt x="15" y="221"/>
                  <a:pt x="59" y="280"/>
                  <a:pt x="133" y="280"/>
                </a:cubicBezTo>
                <a:cubicBezTo>
                  <a:pt x="133" y="280"/>
                  <a:pt x="133" y="280"/>
                  <a:pt x="147" y="280"/>
                </a:cubicBezTo>
                <a:cubicBezTo>
                  <a:pt x="162" y="353"/>
                  <a:pt x="236" y="427"/>
                  <a:pt x="309" y="427"/>
                </a:cubicBezTo>
                <a:cubicBezTo>
                  <a:pt x="309" y="545"/>
                  <a:pt x="309" y="545"/>
                  <a:pt x="309" y="545"/>
                </a:cubicBezTo>
                <a:cubicBezTo>
                  <a:pt x="250" y="545"/>
                  <a:pt x="250" y="545"/>
                  <a:pt x="250" y="545"/>
                </a:cubicBezTo>
                <a:cubicBezTo>
                  <a:pt x="236" y="545"/>
                  <a:pt x="221" y="560"/>
                  <a:pt x="221" y="574"/>
                </a:cubicBezTo>
                <a:cubicBezTo>
                  <a:pt x="221" y="574"/>
                  <a:pt x="236" y="589"/>
                  <a:pt x="250" y="589"/>
                </a:cubicBezTo>
                <a:cubicBezTo>
                  <a:pt x="397" y="589"/>
                  <a:pt x="397" y="589"/>
                  <a:pt x="397" y="589"/>
                </a:cubicBezTo>
                <a:cubicBezTo>
                  <a:pt x="413" y="589"/>
                  <a:pt x="427" y="574"/>
                  <a:pt x="427" y="574"/>
                </a:cubicBezTo>
                <a:cubicBezTo>
                  <a:pt x="427" y="560"/>
                  <a:pt x="413" y="545"/>
                  <a:pt x="397" y="545"/>
                </a:cubicBezTo>
                <a:cubicBezTo>
                  <a:pt x="339" y="545"/>
                  <a:pt x="339" y="545"/>
                  <a:pt x="339" y="545"/>
                </a:cubicBezTo>
                <a:cubicBezTo>
                  <a:pt x="339" y="427"/>
                  <a:pt x="339" y="427"/>
                  <a:pt x="339" y="427"/>
                </a:cubicBezTo>
                <a:cubicBezTo>
                  <a:pt x="413" y="427"/>
                  <a:pt x="486" y="353"/>
                  <a:pt x="501" y="280"/>
                </a:cubicBezTo>
                <a:cubicBezTo>
                  <a:pt x="515" y="280"/>
                  <a:pt x="515" y="280"/>
                  <a:pt x="515" y="280"/>
                </a:cubicBezTo>
                <a:cubicBezTo>
                  <a:pt x="589" y="280"/>
                  <a:pt x="633" y="221"/>
                  <a:pt x="633" y="162"/>
                </a:cubicBezTo>
                <a:cubicBezTo>
                  <a:pt x="633" y="74"/>
                  <a:pt x="648" y="74"/>
                  <a:pt x="515" y="74"/>
                </a:cubicBezTo>
                <a:close/>
                <a:moveTo>
                  <a:pt x="133" y="236"/>
                </a:moveTo>
                <a:lnTo>
                  <a:pt x="133" y="236"/>
                </a:lnTo>
                <a:cubicBezTo>
                  <a:pt x="88" y="236"/>
                  <a:pt x="44" y="206"/>
                  <a:pt x="44" y="162"/>
                </a:cubicBezTo>
                <a:cubicBezTo>
                  <a:pt x="44" y="118"/>
                  <a:pt x="44" y="118"/>
                  <a:pt x="133" y="118"/>
                </a:cubicBezTo>
                <a:lnTo>
                  <a:pt x="133" y="236"/>
                </a:lnTo>
                <a:close/>
                <a:moveTo>
                  <a:pt x="486" y="191"/>
                </a:moveTo>
                <a:lnTo>
                  <a:pt x="486" y="191"/>
                </a:lnTo>
                <a:cubicBezTo>
                  <a:pt x="486" y="280"/>
                  <a:pt x="413" y="398"/>
                  <a:pt x="324" y="398"/>
                </a:cubicBezTo>
                <a:cubicBezTo>
                  <a:pt x="236" y="398"/>
                  <a:pt x="162" y="280"/>
                  <a:pt x="162" y="191"/>
                </a:cubicBezTo>
                <a:cubicBezTo>
                  <a:pt x="162" y="74"/>
                  <a:pt x="162" y="74"/>
                  <a:pt x="162" y="74"/>
                </a:cubicBezTo>
                <a:cubicBezTo>
                  <a:pt x="162" y="59"/>
                  <a:pt x="192" y="44"/>
                  <a:pt x="206" y="44"/>
                </a:cubicBezTo>
                <a:cubicBezTo>
                  <a:pt x="442" y="44"/>
                  <a:pt x="442" y="44"/>
                  <a:pt x="442" y="44"/>
                </a:cubicBezTo>
                <a:cubicBezTo>
                  <a:pt x="456" y="44"/>
                  <a:pt x="486" y="59"/>
                  <a:pt x="486" y="74"/>
                </a:cubicBezTo>
                <a:lnTo>
                  <a:pt x="486" y="191"/>
                </a:lnTo>
                <a:close/>
                <a:moveTo>
                  <a:pt x="515" y="236"/>
                </a:moveTo>
                <a:lnTo>
                  <a:pt x="515" y="236"/>
                </a:lnTo>
                <a:cubicBezTo>
                  <a:pt x="515" y="118"/>
                  <a:pt x="515" y="118"/>
                  <a:pt x="515" y="118"/>
                </a:cubicBezTo>
                <a:cubicBezTo>
                  <a:pt x="604" y="118"/>
                  <a:pt x="604" y="118"/>
                  <a:pt x="604" y="162"/>
                </a:cubicBezTo>
                <a:cubicBezTo>
                  <a:pt x="604" y="206"/>
                  <a:pt x="560" y="236"/>
                  <a:pt x="515" y="23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29" name="Freeform 228">
            <a:extLst>
              <a:ext uri="{FF2B5EF4-FFF2-40B4-BE49-F238E27FC236}">
                <a16:creationId xmlns:a16="http://schemas.microsoft.com/office/drawing/2014/main" id="{6E7BAC41-2204-1F78-01EF-5F6638190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1072" y="3905073"/>
            <a:ext cx="290386" cy="285201"/>
          </a:xfrm>
          <a:custGeom>
            <a:avLst/>
            <a:gdLst>
              <a:gd name="T0" fmla="*/ 168914 w 619"/>
              <a:gd name="T1" fmla="*/ 0 h 604"/>
              <a:gd name="T2" fmla="*/ 168914 w 619"/>
              <a:gd name="T3" fmla="*/ 0 h 604"/>
              <a:gd name="T4" fmla="*/ 110816 w 619"/>
              <a:gd name="T5" fmla="*/ 26346 h 604"/>
              <a:gd name="T6" fmla="*/ 52718 w 619"/>
              <a:gd name="T7" fmla="*/ 0 h 604"/>
              <a:gd name="T8" fmla="*/ 0 w 619"/>
              <a:gd name="T9" fmla="*/ 58465 h 604"/>
              <a:gd name="T10" fmla="*/ 10400 w 619"/>
              <a:gd name="T11" fmla="*/ 100690 h 604"/>
              <a:gd name="T12" fmla="*/ 100416 w 619"/>
              <a:gd name="T13" fmla="*/ 207155 h 604"/>
              <a:gd name="T14" fmla="*/ 121575 w 619"/>
              <a:gd name="T15" fmla="*/ 207155 h 604"/>
              <a:gd name="T16" fmla="*/ 211232 w 619"/>
              <a:gd name="T17" fmla="*/ 100690 h 604"/>
              <a:gd name="T18" fmla="*/ 221632 w 619"/>
              <a:gd name="T19" fmla="*/ 58465 h 604"/>
              <a:gd name="T20" fmla="*/ 168914 w 619"/>
              <a:gd name="T21" fmla="*/ 0 h 604"/>
              <a:gd name="T22" fmla="*/ 195094 w 619"/>
              <a:gd name="T23" fmla="*/ 95638 h 604"/>
              <a:gd name="T24" fmla="*/ 195094 w 619"/>
              <a:gd name="T25" fmla="*/ 95638 h 604"/>
              <a:gd name="T26" fmla="*/ 110816 w 619"/>
              <a:gd name="T27" fmla="*/ 196328 h 604"/>
              <a:gd name="T28" fmla="*/ 26180 w 619"/>
              <a:gd name="T29" fmla="*/ 95638 h 604"/>
              <a:gd name="T30" fmla="*/ 10400 w 619"/>
              <a:gd name="T31" fmla="*/ 58465 h 604"/>
              <a:gd name="T32" fmla="*/ 52718 w 619"/>
              <a:gd name="T33" fmla="*/ 10466 h 604"/>
              <a:gd name="T34" fmla="*/ 110816 w 619"/>
              <a:gd name="T35" fmla="*/ 47638 h 604"/>
              <a:gd name="T36" fmla="*/ 168914 w 619"/>
              <a:gd name="T37" fmla="*/ 10466 h 604"/>
              <a:gd name="T38" fmla="*/ 211232 w 619"/>
              <a:gd name="T39" fmla="*/ 58465 h 604"/>
              <a:gd name="T40" fmla="*/ 195094 w 619"/>
              <a:gd name="T41" fmla="*/ 95638 h 60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619" h="604">
                <a:moveTo>
                  <a:pt x="471" y="0"/>
                </a:moveTo>
                <a:lnTo>
                  <a:pt x="471" y="0"/>
                </a:lnTo>
                <a:cubicBezTo>
                  <a:pt x="397" y="0"/>
                  <a:pt x="353" y="44"/>
                  <a:pt x="309" y="73"/>
                </a:cubicBezTo>
                <a:cubicBezTo>
                  <a:pt x="265" y="29"/>
                  <a:pt x="221" y="0"/>
                  <a:pt x="147" y="0"/>
                </a:cubicBezTo>
                <a:cubicBezTo>
                  <a:pt x="59" y="0"/>
                  <a:pt x="0" y="73"/>
                  <a:pt x="0" y="162"/>
                </a:cubicBezTo>
                <a:cubicBezTo>
                  <a:pt x="0" y="206"/>
                  <a:pt x="15" y="250"/>
                  <a:pt x="29" y="279"/>
                </a:cubicBezTo>
                <a:cubicBezTo>
                  <a:pt x="280" y="574"/>
                  <a:pt x="280" y="574"/>
                  <a:pt x="280" y="574"/>
                </a:cubicBezTo>
                <a:cubicBezTo>
                  <a:pt x="309" y="603"/>
                  <a:pt x="309" y="603"/>
                  <a:pt x="339" y="574"/>
                </a:cubicBezTo>
                <a:cubicBezTo>
                  <a:pt x="589" y="279"/>
                  <a:pt x="589" y="279"/>
                  <a:pt x="589" y="279"/>
                </a:cubicBezTo>
                <a:cubicBezTo>
                  <a:pt x="603" y="250"/>
                  <a:pt x="618" y="206"/>
                  <a:pt x="618" y="162"/>
                </a:cubicBezTo>
                <a:cubicBezTo>
                  <a:pt x="618" y="73"/>
                  <a:pt x="559" y="0"/>
                  <a:pt x="471" y="0"/>
                </a:cubicBezTo>
                <a:close/>
                <a:moveTo>
                  <a:pt x="544" y="265"/>
                </a:moveTo>
                <a:lnTo>
                  <a:pt x="544" y="265"/>
                </a:lnTo>
                <a:cubicBezTo>
                  <a:pt x="309" y="544"/>
                  <a:pt x="309" y="544"/>
                  <a:pt x="309" y="544"/>
                </a:cubicBezTo>
                <a:cubicBezTo>
                  <a:pt x="73" y="265"/>
                  <a:pt x="73" y="265"/>
                  <a:pt x="73" y="265"/>
                </a:cubicBezTo>
                <a:cubicBezTo>
                  <a:pt x="44" y="235"/>
                  <a:pt x="29" y="206"/>
                  <a:pt x="29" y="162"/>
                </a:cubicBezTo>
                <a:cubicBezTo>
                  <a:pt x="29" y="103"/>
                  <a:pt x="88" y="44"/>
                  <a:pt x="147" y="29"/>
                </a:cubicBezTo>
                <a:cubicBezTo>
                  <a:pt x="206" y="29"/>
                  <a:pt x="280" y="88"/>
                  <a:pt x="309" y="132"/>
                </a:cubicBezTo>
                <a:cubicBezTo>
                  <a:pt x="339" y="103"/>
                  <a:pt x="412" y="29"/>
                  <a:pt x="471" y="29"/>
                </a:cubicBezTo>
                <a:cubicBezTo>
                  <a:pt x="530" y="29"/>
                  <a:pt x="589" y="103"/>
                  <a:pt x="589" y="162"/>
                </a:cubicBezTo>
                <a:cubicBezTo>
                  <a:pt x="589" y="206"/>
                  <a:pt x="574" y="235"/>
                  <a:pt x="544" y="26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30" name="Freeform 229">
            <a:extLst>
              <a:ext uri="{FF2B5EF4-FFF2-40B4-BE49-F238E27FC236}">
                <a16:creationId xmlns:a16="http://schemas.microsoft.com/office/drawing/2014/main" id="{9DF98DD4-18E0-3EEA-ED6F-0F7D43471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404" y="3255763"/>
            <a:ext cx="290386" cy="300757"/>
          </a:xfrm>
          <a:custGeom>
            <a:avLst/>
            <a:gdLst>
              <a:gd name="T0" fmla="*/ 110816 w 619"/>
              <a:gd name="T1" fmla="*/ 0 h 635"/>
              <a:gd name="T2" fmla="*/ 110816 w 619"/>
              <a:gd name="T3" fmla="*/ 0 h 635"/>
              <a:gd name="T4" fmla="*/ 0 w 619"/>
              <a:gd name="T5" fmla="*/ 117651 h 635"/>
              <a:gd name="T6" fmla="*/ 110816 w 619"/>
              <a:gd name="T7" fmla="*/ 229509 h 635"/>
              <a:gd name="T8" fmla="*/ 221632 w 619"/>
              <a:gd name="T9" fmla="*/ 117651 h 635"/>
              <a:gd name="T10" fmla="*/ 110816 w 619"/>
              <a:gd name="T11" fmla="*/ 0 h 635"/>
              <a:gd name="T12" fmla="*/ 110816 w 619"/>
              <a:gd name="T13" fmla="*/ 213219 h 635"/>
              <a:gd name="T14" fmla="*/ 110816 w 619"/>
              <a:gd name="T15" fmla="*/ 213219 h 635"/>
              <a:gd name="T16" fmla="*/ 10400 w 619"/>
              <a:gd name="T17" fmla="*/ 117651 h 635"/>
              <a:gd name="T18" fmla="*/ 110816 w 619"/>
              <a:gd name="T19" fmla="*/ 16290 h 635"/>
              <a:gd name="T20" fmla="*/ 211232 w 619"/>
              <a:gd name="T21" fmla="*/ 117651 h 635"/>
              <a:gd name="T22" fmla="*/ 110816 w 619"/>
              <a:gd name="T23" fmla="*/ 213219 h 635"/>
              <a:gd name="T24" fmla="*/ 153134 w 619"/>
              <a:gd name="T25" fmla="*/ 64074 h 635"/>
              <a:gd name="T26" fmla="*/ 153134 w 619"/>
              <a:gd name="T27" fmla="*/ 64074 h 635"/>
              <a:gd name="T28" fmla="*/ 142375 w 619"/>
              <a:gd name="T29" fmla="*/ 69504 h 635"/>
              <a:gd name="T30" fmla="*/ 100416 w 619"/>
              <a:gd name="T31" fmla="*/ 149507 h 635"/>
              <a:gd name="T32" fmla="*/ 73877 w 619"/>
              <a:gd name="T33" fmla="*/ 122719 h 635"/>
              <a:gd name="T34" fmla="*/ 63477 w 619"/>
              <a:gd name="T35" fmla="*/ 122719 h 635"/>
              <a:gd name="T36" fmla="*/ 63477 w 619"/>
              <a:gd name="T37" fmla="*/ 133579 h 635"/>
              <a:gd name="T38" fmla="*/ 95037 w 619"/>
              <a:gd name="T39" fmla="*/ 165435 h 635"/>
              <a:gd name="T40" fmla="*/ 105437 w 619"/>
              <a:gd name="T41" fmla="*/ 165435 h 635"/>
              <a:gd name="T42" fmla="*/ 158155 w 619"/>
              <a:gd name="T43" fmla="*/ 74934 h 635"/>
              <a:gd name="T44" fmla="*/ 153134 w 619"/>
              <a:gd name="T45" fmla="*/ 64074 h 6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19" h="635">
                <a:moveTo>
                  <a:pt x="309" y="0"/>
                </a:moveTo>
                <a:lnTo>
                  <a:pt x="309" y="0"/>
                </a:lnTo>
                <a:cubicBezTo>
                  <a:pt x="132" y="0"/>
                  <a:pt x="0" y="148"/>
                  <a:pt x="0" y="325"/>
                </a:cubicBezTo>
                <a:cubicBezTo>
                  <a:pt x="0" y="487"/>
                  <a:pt x="132" y="634"/>
                  <a:pt x="309" y="634"/>
                </a:cubicBezTo>
                <a:cubicBezTo>
                  <a:pt x="486" y="634"/>
                  <a:pt x="618" y="487"/>
                  <a:pt x="618" y="325"/>
                </a:cubicBezTo>
                <a:cubicBezTo>
                  <a:pt x="618" y="148"/>
                  <a:pt x="486" y="0"/>
                  <a:pt x="309" y="0"/>
                </a:cubicBezTo>
                <a:close/>
                <a:moveTo>
                  <a:pt x="309" y="589"/>
                </a:moveTo>
                <a:lnTo>
                  <a:pt x="309" y="589"/>
                </a:lnTo>
                <a:cubicBezTo>
                  <a:pt x="162" y="589"/>
                  <a:pt x="29" y="472"/>
                  <a:pt x="29" y="325"/>
                </a:cubicBezTo>
                <a:cubicBezTo>
                  <a:pt x="29" y="162"/>
                  <a:pt x="162" y="45"/>
                  <a:pt x="309" y="45"/>
                </a:cubicBezTo>
                <a:cubicBezTo>
                  <a:pt x="456" y="45"/>
                  <a:pt x="589" y="162"/>
                  <a:pt x="589" y="325"/>
                </a:cubicBezTo>
                <a:cubicBezTo>
                  <a:pt x="589" y="472"/>
                  <a:pt x="456" y="589"/>
                  <a:pt x="309" y="589"/>
                </a:cubicBezTo>
                <a:close/>
                <a:moveTo>
                  <a:pt x="427" y="177"/>
                </a:moveTo>
                <a:lnTo>
                  <a:pt x="427" y="177"/>
                </a:lnTo>
                <a:cubicBezTo>
                  <a:pt x="412" y="177"/>
                  <a:pt x="412" y="177"/>
                  <a:pt x="397" y="192"/>
                </a:cubicBezTo>
                <a:cubicBezTo>
                  <a:pt x="280" y="413"/>
                  <a:pt x="280" y="413"/>
                  <a:pt x="280" y="413"/>
                </a:cubicBezTo>
                <a:cubicBezTo>
                  <a:pt x="206" y="339"/>
                  <a:pt x="206" y="339"/>
                  <a:pt x="206" y="339"/>
                </a:cubicBezTo>
                <a:cubicBezTo>
                  <a:pt x="191" y="339"/>
                  <a:pt x="191" y="339"/>
                  <a:pt x="177" y="339"/>
                </a:cubicBezTo>
                <a:cubicBezTo>
                  <a:pt x="162" y="354"/>
                  <a:pt x="162" y="369"/>
                  <a:pt x="177" y="369"/>
                </a:cubicBezTo>
                <a:cubicBezTo>
                  <a:pt x="265" y="457"/>
                  <a:pt x="265" y="457"/>
                  <a:pt x="265" y="457"/>
                </a:cubicBezTo>
                <a:cubicBezTo>
                  <a:pt x="280" y="457"/>
                  <a:pt x="280" y="457"/>
                  <a:pt x="294" y="457"/>
                </a:cubicBezTo>
                <a:lnTo>
                  <a:pt x="441" y="207"/>
                </a:lnTo>
                <a:cubicBezTo>
                  <a:pt x="441" y="207"/>
                  <a:pt x="441" y="192"/>
                  <a:pt x="427" y="17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231" name="Freeform 76">
            <a:extLst>
              <a:ext uri="{FF2B5EF4-FFF2-40B4-BE49-F238E27FC236}">
                <a16:creationId xmlns:a16="http://schemas.microsoft.com/office/drawing/2014/main" id="{4CB29F1F-E0EE-9C70-9FF2-86DA7FB53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521" y="3904764"/>
            <a:ext cx="165515" cy="285510"/>
          </a:xfrm>
          <a:custGeom>
            <a:avLst/>
            <a:gdLst>
              <a:gd name="T0" fmla="*/ 106806 w 283"/>
              <a:gd name="T1" fmla="*/ 0 h 489"/>
              <a:gd name="T2" fmla="*/ 106806 w 283"/>
              <a:gd name="T3" fmla="*/ 0 h 489"/>
              <a:gd name="T4" fmla="*/ 19746 w 283"/>
              <a:gd name="T5" fmla="*/ 0 h 489"/>
              <a:gd name="T6" fmla="*/ 0 w 283"/>
              <a:gd name="T7" fmla="*/ 19712 h 489"/>
              <a:gd name="T8" fmla="*/ 0 w 283"/>
              <a:gd name="T9" fmla="*/ 194435 h 489"/>
              <a:gd name="T10" fmla="*/ 19746 w 283"/>
              <a:gd name="T11" fmla="*/ 218627 h 489"/>
              <a:gd name="T12" fmla="*/ 106806 w 283"/>
              <a:gd name="T13" fmla="*/ 218627 h 489"/>
              <a:gd name="T14" fmla="*/ 126551 w 283"/>
              <a:gd name="T15" fmla="*/ 194435 h 489"/>
              <a:gd name="T16" fmla="*/ 126551 w 283"/>
              <a:gd name="T17" fmla="*/ 19712 h 489"/>
              <a:gd name="T18" fmla="*/ 106806 w 283"/>
              <a:gd name="T19" fmla="*/ 0 h 489"/>
              <a:gd name="T20" fmla="*/ 63276 w 283"/>
              <a:gd name="T21" fmla="*/ 206083 h 489"/>
              <a:gd name="T22" fmla="*/ 63276 w 283"/>
              <a:gd name="T23" fmla="*/ 206083 h 489"/>
              <a:gd name="T24" fmla="*/ 47569 w 283"/>
              <a:gd name="T25" fmla="*/ 198467 h 489"/>
              <a:gd name="T26" fmla="*/ 63276 w 283"/>
              <a:gd name="T27" fmla="*/ 186371 h 489"/>
              <a:gd name="T28" fmla="*/ 78982 w 283"/>
              <a:gd name="T29" fmla="*/ 198467 h 489"/>
              <a:gd name="T30" fmla="*/ 63276 w 283"/>
              <a:gd name="T31" fmla="*/ 206083 h 489"/>
              <a:gd name="T32" fmla="*/ 110845 w 283"/>
              <a:gd name="T33" fmla="*/ 174722 h 489"/>
              <a:gd name="T34" fmla="*/ 110845 w 283"/>
              <a:gd name="T35" fmla="*/ 174722 h 489"/>
              <a:gd name="T36" fmla="*/ 15707 w 283"/>
              <a:gd name="T37" fmla="*/ 174722 h 489"/>
              <a:gd name="T38" fmla="*/ 15707 w 283"/>
              <a:gd name="T39" fmla="*/ 27776 h 489"/>
              <a:gd name="T40" fmla="*/ 110845 w 283"/>
              <a:gd name="T41" fmla="*/ 27776 h 489"/>
              <a:gd name="T42" fmla="*/ 110845 w 283"/>
              <a:gd name="T43" fmla="*/ 174722 h 48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21431" tIns="10716" rIns="21431" bIns="10716" anchor="ctr"/>
          <a:lstStyle/>
          <a:p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506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2">
            <a:extLst>
              <a:ext uri="{FF2B5EF4-FFF2-40B4-BE49-F238E27FC236}">
                <a16:creationId xmlns:a16="http://schemas.microsoft.com/office/drawing/2014/main" id="{7EF645A2-5FEB-20B5-B081-6651CE7F9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0432" y="4847064"/>
            <a:ext cx="286184" cy="410539"/>
          </a:xfrm>
          <a:custGeom>
            <a:avLst/>
            <a:gdLst>
              <a:gd name="T0" fmla="*/ 148211 w 443"/>
              <a:gd name="T1" fmla="*/ 212376 h 634"/>
              <a:gd name="T2" fmla="*/ 148211 w 443"/>
              <a:gd name="T3" fmla="*/ 212376 h 634"/>
              <a:gd name="T4" fmla="*/ 137779 w 443"/>
              <a:gd name="T5" fmla="*/ 212376 h 634"/>
              <a:gd name="T6" fmla="*/ 137779 w 443"/>
              <a:gd name="T7" fmla="*/ 164420 h 634"/>
              <a:gd name="T8" fmla="*/ 84898 w 443"/>
              <a:gd name="T9" fmla="*/ 116825 h 634"/>
              <a:gd name="T10" fmla="*/ 137779 w 443"/>
              <a:gd name="T11" fmla="*/ 63460 h 634"/>
              <a:gd name="T12" fmla="*/ 137779 w 443"/>
              <a:gd name="T13" fmla="*/ 15865 h 634"/>
              <a:gd name="T14" fmla="*/ 148211 w 443"/>
              <a:gd name="T15" fmla="*/ 15865 h 634"/>
              <a:gd name="T16" fmla="*/ 159003 w 443"/>
              <a:gd name="T17" fmla="*/ 10457 h 634"/>
              <a:gd name="T18" fmla="*/ 148211 w 443"/>
              <a:gd name="T19" fmla="*/ 0 h 634"/>
              <a:gd name="T20" fmla="*/ 10792 w 443"/>
              <a:gd name="T21" fmla="*/ 0 h 634"/>
              <a:gd name="T22" fmla="*/ 0 w 443"/>
              <a:gd name="T23" fmla="*/ 10457 h 634"/>
              <a:gd name="T24" fmla="*/ 10792 w 443"/>
              <a:gd name="T25" fmla="*/ 15865 h 634"/>
              <a:gd name="T26" fmla="*/ 21224 w 443"/>
              <a:gd name="T27" fmla="*/ 15865 h 634"/>
              <a:gd name="T28" fmla="*/ 21224 w 443"/>
              <a:gd name="T29" fmla="*/ 63460 h 634"/>
              <a:gd name="T30" fmla="*/ 74106 w 443"/>
              <a:gd name="T31" fmla="*/ 116825 h 634"/>
              <a:gd name="T32" fmla="*/ 21224 w 443"/>
              <a:gd name="T33" fmla="*/ 164420 h 634"/>
              <a:gd name="T34" fmla="*/ 21224 w 443"/>
              <a:gd name="T35" fmla="*/ 212376 h 634"/>
              <a:gd name="T36" fmla="*/ 10792 w 443"/>
              <a:gd name="T37" fmla="*/ 212376 h 634"/>
              <a:gd name="T38" fmla="*/ 0 w 443"/>
              <a:gd name="T39" fmla="*/ 222833 h 634"/>
              <a:gd name="T40" fmla="*/ 10792 w 443"/>
              <a:gd name="T41" fmla="*/ 228241 h 634"/>
              <a:gd name="T42" fmla="*/ 148211 w 443"/>
              <a:gd name="T43" fmla="*/ 228241 h 634"/>
              <a:gd name="T44" fmla="*/ 159003 w 443"/>
              <a:gd name="T45" fmla="*/ 222833 h 634"/>
              <a:gd name="T46" fmla="*/ 148211 w 443"/>
              <a:gd name="T47" fmla="*/ 212376 h 634"/>
              <a:gd name="T48" fmla="*/ 37053 w 443"/>
              <a:gd name="T49" fmla="*/ 63460 h 634"/>
              <a:gd name="T50" fmla="*/ 37053 w 443"/>
              <a:gd name="T51" fmla="*/ 63460 h 634"/>
              <a:gd name="T52" fmla="*/ 37053 w 443"/>
              <a:gd name="T53" fmla="*/ 15865 h 634"/>
              <a:gd name="T54" fmla="*/ 121950 w 443"/>
              <a:gd name="T55" fmla="*/ 15865 h 634"/>
              <a:gd name="T56" fmla="*/ 121950 w 443"/>
              <a:gd name="T57" fmla="*/ 63460 h 634"/>
              <a:gd name="T58" fmla="*/ 84898 w 443"/>
              <a:gd name="T59" fmla="*/ 100960 h 634"/>
              <a:gd name="T60" fmla="*/ 74106 w 443"/>
              <a:gd name="T61" fmla="*/ 100960 h 634"/>
              <a:gd name="T62" fmla="*/ 37053 w 443"/>
              <a:gd name="T63" fmla="*/ 63460 h 634"/>
              <a:gd name="T64" fmla="*/ 121950 w 443"/>
              <a:gd name="T65" fmla="*/ 212376 h 634"/>
              <a:gd name="T66" fmla="*/ 121950 w 443"/>
              <a:gd name="T67" fmla="*/ 212376 h 634"/>
              <a:gd name="T68" fmla="*/ 37053 w 443"/>
              <a:gd name="T69" fmla="*/ 212376 h 634"/>
              <a:gd name="T70" fmla="*/ 37053 w 443"/>
              <a:gd name="T71" fmla="*/ 164420 h 634"/>
              <a:gd name="T72" fmla="*/ 74106 w 443"/>
              <a:gd name="T73" fmla="*/ 127282 h 634"/>
              <a:gd name="T74" fmla="*/ 84898 w 443"/>
              <a:gd name="T75" fmla="*/ 127282 h 634"/>
              <a:gd name="T76" fmla="*/ 121950 w 443"/>
              <a:gd name="T77" fmla="*/ 164420 h 634"/>
              <a:gd name="T78" fmla="*/ 121950 w 443"/>
              <a:gd name="T79" fmla="*/ 212376 h 63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443" h="634">
                <a:moveTo>
                  <a:pt x="412" y="589"/>
                </a:moveTo>
                <a:lnTo>
                  <a:pt x="412" y="589"/>
                </a:lnTo>
                <a:cubicBezTo>
                  <a:pt x="383" y="589"/>
                  <a:pt x="383" y="589"/>
                  <a:pt x="383" y="589"/>
                </a:cubicBezTo>
                <a:cubicBezTo>
                  <a:pt x="383" y="456"/>
                  <a:pt x="383" y="456"/>
                  <a:pt x="383" y="456"/>
                </a:cubicBezTo>
                <a:cubicBezTo>
                  <a:pt x="383" y="383"/>
                  <a:pt x="310" y="324"/>
                  <a:pt x="236" y="324"/>
                </a:cubicBezTo>
                <a:cubicBezTo>
                  <a:pt x="310" y="324"/>
                  <a:pt x="383" y="250"/>
                  <a:pt x="383" y="176"/>
                </a:cubicBezTo>
                <a:cubicBezTo>
                  <a:pt x="383" y="44"/>
                  <a:pt x="383" y="44"/>
                  <a:pt x="383" y="44"/>
                </a:cubicBezTo>
                <a:cubicBezTo>
                  <a:pt x="412" y="44"/>
                  <a:pt x="412" y="44"/>
                  <a:pt x="412" y="44"/>
                </a:cubicBezTo>
                <a:cubicBezTo>
                  <a:pt x="427" y="44"/>
                  <a:pt x="442" y="29"/>
                  <a:pt x="442" y="29"/>
                </a:cubicBezTo>
                <a:cubicBezTo>
                  <a:pt x="442" y="15"/>
                  <a:pt x="427" y="0"/>
                  <a:pt x="412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15" y="0"/>
                  <a:pt x="0" y="15"/>
                  <a:pt x="0" y="29"/>
                </a:cubicBezTo>
                <a:cubicBezTo>
                  <a:pt x="0" y="29"/>
                  <a:pt x="15" y="44"/>
                  <a:pt x="30" y="44"/>
                </a:cubicBezTo>
                <a:cubicBezTo>
                  <a:pt x="59" y="44"/>
                  <a:pt x="59" y="44"/>
                  <a:pt x="59" y="44"/>
                </a:cubicBezTo>
                <a:cubicBezTo>
                  <a:pt x="59" y="176"/>
                  <a:pt x="59" y="176"/>
                  <a:pt x="59" y="176"/>
                </a:cubicBezTo>
                <a:cubicBezTo>
                  <a:pt x="59" y="250"/>
                  <a:pt x="133" y="324"/>
                  <a:pt x="206" y="324"/>
                </a:cubicBezTo>
                <a:cubicBezTo>
                  <a:pt x="133" y="324"/>
                  <a:pt x="59" y="383"/>
                  <a:pt x="59" y="456"/>
                </a:cubicBezTo>
                <a:cubicBezTo>
                  <a:pt x="59" y="589"/>
                  <a:pt x="59" y="589"/>
                  <a:pt x="59" y="589"/>
                </a:cubicBezTo>
                <a:cubicBezTo>
                  <a:pt x="30" y="589"/>
                  <a:pt x="30" y="589"/>
                  <a:pt x="30" y="589"/>
                </a:cubicBezTo>
                <a:cubicBezTo>
                  <a:pt x="15" y="589"/>
                  <a:pt x="0" y="604"/>
                  <a:pt x="0" y="618"/>
                </a:cubicBezTo>
                <a:cubicBezTo>
                  <a:pt x="0" y="618"/>
                  <a:pt x="15" y="633"/>
                  <a:pt x="30" y="633"/>
                </a:cubicBezTo>
                <a:cubicBezTo>
                  <a:pt x="412" y="633"/>
                  <a:pt x="412" y="633"/>
                  <a:pt x="412" y="633"/>
                </a:cubicBezTo>
                <a:cubicBezTo>
                  <a:pt x="427" y="633"/>
                  <a:pt x="442" y="618"/>
                  <a:pt x="442" y="618"/>
                </a:cubicBezTo>
                <a:cubicBezTo>
                  <a:pt x="442" y="604"/>
                  <a:pt x="427" y="589"/>
                  <a:pt x="412" y="589"/>
                </a:cubicBezTo>
                <a:close/>
                <a:moveTo>
                  <a:pt x="103" y="176"/>
                </a:moveTo>
                <a:lnTo>
                  <a:pt x="103" y="176"/>
                </a:lnTo>
                <a:cubicBezTo>
                  <a:pt x="103" y="147"/>
                  <a:pt x="103" y="44"/>
                  <a:pt x="103" y="44"/>
                </a:cubicBezTo>
                <a:cubicBezTo>
                  <a:pt x="339" y="44"/>
                  <a:pt x="339" y="44"/>
                  <a:pt x="339" y="44"/>
                </a:cubicBezTo>
                <a:cubicBezTo>
                  <a:pt x="339" y="44"/>
                  <a:pt x="339" y="147"/>
                  <a:pt x="339" y="176"/>
                </a:cubicBezTo>
                <a:cubicBezTo>
                  <a:pt x="339" y="235"/>
                  <a:pt x="295" y="280"/>
                  <a:pt x="236" y="280"/>
                </a:cubicBezTo>
                <a:cubicBezTo>
                  <a:pt x="206" y="280"/>
                  <a:pt x="206" y="280"/>
                  <a:pt x="206" y="280"/>
                </a:cubicBezTo>
                <a:cubicBezTo>
                  <a:pt x="148" y="280"/>
                  <a:pt x="103" y="235"/>
                  <a:pt x="103" y="176"/>
                </a:cubicBezTo>
                <a:close/>
                <a:moveTo>
                  <a:pt x="339" y="589"/>
                </a:moveTo>
                <a:lnTo>
                  <a:pt x="339" y="589"/>
                </a:lnTo>
                <a:cubicBezTo>
                  <a:pt x="103" y="589"/>
                  <a:pt x="103" y="589"/>
                  <a:pt x="103" y="589"/>
                </a:cubicBezTo>
                <a:cubicBezTo>
                  <a:pt x="103" y="589"/>
                  <a:pt x="103" y="486"/>
                  <a:pt x="103" y="456"/>
                </a:cubicBezTo>
                <a:cubicBezTo>
                  <a:pt x="103" y="397"/>
                  <a:pt x="148" y="353"/>
                  <a:pt x="206" y="353"/>
                </a:cubicBezTo>
                <a:cubicBezTo>
                  <a:pt x="236" y="353"/>
                  <a:pt x="236" y="353"/>
                  <a:pt x="236" y="353"/>
                </a:cubicBezTo>
                <a:cubicBezTo>
                  <a:pt x="295" y="353"/>
                  <a:pt x="339" y="397"/>
                  <a:pt x="339" y="456"/>
                </a:cubicBezTo>
                <a:cubicBezTo>
                  <a:pt x="339" y="486"/>
                  <a:pt x="339" y="589"/>
                  <a:pt x="339" y="58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3" name="Freeform 163">
            <a:extLst>
              <a:ext uri="{FF2B5EF4-FFF2-40B4-BE49-F238E27FC236}">
                <a16:creationId xmlns:a16="http://schemas.microsoft.com/office/drawing/2014/main" id="{87C4C4C9-1A34-8031-770F-DBC75D313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338" y="4867505"/>
            <a:ext cx="333882" cy="381580"/>
          </a:xfrm>
          <a:custGeom>
            <a:avLst/>
            <a:gdLst>
              <a:gd name="T0" fmla="*/ 100694 w 517"/>
              <a:gd name="T1" fmla="*/ 26650 h 590"/>
              <a:gd name="T2" fmla="*/ 100694 w 517"/>
              <a:gd name="T3" fmla="*/ 26650 h 590"/>
              <a:gd name="T4" fmla="*/ 100694 w 517"/>
              <a:gd name="T5" fmla="*/ 26650 h 590"/>
              <a:gd name="T6" fmla="*/ 100694 w 517"/>
              <a:gd name="T7" fmla="*/ 10804 h 590"/>
              <a:gd name="T8" fmla="*/ 126946 w 517"/>
              <a:gd name="T9" fmla="*/ 10804 h 590"/>
              <a:gd name="T10" fmla="*/ 137735 w 517"/>
              <a:gd name="T11" fmla="*/ 5402 h 590"/>
              <a:gd name="T12" fmla="*/ 126946 w 517"/>
              <a:gd name="T13" fmla="*/ 0 h 590"/>
              <a:gd name="T14" fmla="*/ 58259 w 517"/>
              <a:gd name="T15" fmla="*/ 0 h 590"/>
              <a:gd name="T16" fmla="*/ 53224 w 517"/>
              <a:gd name="T17" fmla="*/ 5402 h 590"/>
              <a:gd name="T18" fmla="*/ 58259 w 517"/>
              <a:gd name="T19" fmla="*/ 10804 h 590"/>
              <a:gd name="T20" fmla="*/ 84871 w 517"/>
              <a:gd name="T21" fmla="*/ 10804 h 590"/>
              <a:gd name="T22" fmla="*/ 84871 w 517"/>
              <a:gd name="T23" fmla="*/ 26650 h 590"/>
              <a:gd name="T24" fmla="*/ 84871 w 517"/>
              <a:gd name="T25" fmla="*/ 26650 h 590"/>
              <a:gd name="T26" fmla="*/ 0 w 517"/>
              <a:gd name="T27" fmla="*/ 116682 h 590"/>
              <a:gd name="T28" fmla="*/ 95300 w 517"/>
              <a:gd name="T29" fmla="*/ 212117 h 590"/>
              <a:gd name="T30" fmla="*/ 185564 w 517"/>
              <a:gd name="T31" fmla="*/ 116682 h 590"/>
              <a:gd name="T32" fmla="*/ 100694 w 517"/>
              <a:gd name="T33" fmla="*/ 26650 h 590"/>
              <a:gd name="T34" fmla="*/ 95300 w 517"/>
              <a:gd name="T35" fmla="*/ 196271 h 590"/>
              <a:gd name="T36" fmla="*/ 95300 w 517"/>
              <a:gd name="T37" fmla="*/ 196271 h 590"/>
              <a:gd name="T38" fmla="*/ 15823 w 517"/>
              <a:gd name="T39" fmla="*/ 116682 h 590"/>
              <a:gd name="T40" fmla="*/ 95300 w 517"/>
              <a:gd name="T41" fmla="*/ 42495 h 590"/>
              <a:gd name="T42" fmla="*/ 169381 w 517"/>
              <a:gd name="T43" fmla="*/ 116682 h 590"/>
              <a:gd name="T44" fmla="*/ 95300 w 517"/>
              <a:gd name="T45" fmla="*/ 196271 h 590"/>
              <a:gd name="T46" fmla="*/ 100694 w 517"/>
              <a:gd name="T47" fmla="*/ 100837 h 590"/>
              <a:gd name="T48" fmla="*/ 100694 w 517"/>
              <a:gd name="T49" fmla="*/ 100837 h 590"/>
              <a:gd name="T50" fmla="*/ 100694 w 517"/>
              <a:gd name="T51" fmla="*/ 63743 h 590"/>
              <a:gd name="T52" fmla="*/ 95300 w 517"/>
              <a:gd name="T53" fmla="*/ 52939 h 590"/>
              <a:gd name="T54" fmla="*/ 84871 w 517"/>
              <a:gd name="T55" fmla="*/ 63743 h 590"/>
              <a:gd name="T56" fmla="*/ 84871 w 517"/>
              <a:gd name="T57" fmla="*/ 100837 h 590"/>
              <a:gd name="T58" fmla="*/ 74442 w 517"/>
              <a:gd name="T59" fmla="*/ 116682 h 590"/>
              <a:gd name="T60" fmla="*/ 95300 w 517"/>
              <a:gd name="T61" fmla="*/ 137930 h 590"/>
              <a:gd name="T62" fmla="*/ 116517 w 517"/>
              <a:gd name="T63" fmla="*/ 116682 h 590"/>
              <a:gd name="T64" fmla="*/ 100694 w 517"/>
              <a:gd name="T65" fmla="*/ 100837 h 59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17" h="590">
                <a:moveTo>
                  <a:pt x="280" y="74"/>
                </a:moveTo>
                <a:lnTo>
                  <a:pt x="280" y="74"/>
                </a:lnTo>
                <a:cubicBezTo>
                  <a:pt x="280" y="30"/>
                  <a:pt x="280" y="30"/>
                  <a:pt x="280" y="30"/>
                </a:cubicBezTo>
                <a:cubicBezTo>
                  <a:pt x="353" y="30"/>
                  <a:pt x="353" y="30"/>
                  <a:pt x="353" y="30"/>
                </a:cubicBezTo>
                <a:cubicBezTo>
                  <a:pt x="369" y="30"/>
                  <a:pt x="383" y="30"/>
                  <a:pt x="383" y="15"/>
                </a:cubicBezTo>
                <a:cubicBezTo>
                  <a:pt x="383" y="0"/>
                  <a:pt x="369" y="0"/>
                  <a:pt x="353" y="0"/>
                </a:cubicBezTo>
                <a:cubicBezTo>
                  <a:pt x="162" y="0"/>
                  <a:pt x="162" y="0"/>
                  <a:pt x="162" y="0"/>
                </a:cubicBezTo>
                <a:cubicBezTo>
                  <a:pt x="148" y="0"/>
                  <a:pt x="148" y="0"/>
                  <a:pt x="148" y="15"/>
                </a:cubicBezTo>
                <a:cubicBezTo>
                  <a:pt x="148" y="30"/>
                  <a:pt x="148" y="30"/>
                  <a:pt x="162" y="30"/>
                </a:cubicBezTo>
                <a:cubicBezTo>
                  <a:pt x="236" y="30"/>
                  <a:pt x="236" y="30"/>
                  <a:pt x="236" y="30"/>
                </a:cubicBezTo>
                <a:cubicBezTo>
                  <a:pt x="236" y="74"/>
                  <a:pt x="236" y="74"/>
                  <a:pt x="236" y="74"/>
                </a:cubicBezTo>
                <a:cubicBezTo>
                  <a:pt x="103" y="89"/>
                  <a:pt x="0" y="192"/>
                  <a:pt x="0" y="324"/>
                </a:cubicBezTo>
                <a:cubicBezTo>
                  <a:pt x="0" y="472"/>
                  <a:pt x="118" y="589"/>
                  <a:pt x="265" y="589"/>
                </a:cubicBezTo>
                <a:cubicBezTo>
                  <a:pt x="398" y="589"/>
                  <a:pt x="516" y="472"/>
                  <a:pt x="516" y="324"/>
                </a:cubicBezTo>
                <a:cubicBezTo>
                  <a:pt x="516" y="192"/>
                  <a:pt x="412" y="89"/>
                  <a:pt x="280" y="74"/>
                </a:cubicBezTo>
                <a:close/>
                <a:moveTo>
                  <a:pt x="265" y="545"/>
                </a:moveTo>
                <a:lnTo>
                  <a:pt x="265" y="545"/>
                </a:lnTo>
                <a:cubicBezTo>
                  <a:pt x="148" y="545"/>
                  <a:pt x="44" y="442"/>
                  <a:pt x="44" y="324"/>
                </a:cubicBezTo>
                <a:cubicBezTo>
                  <a:pt x="44" y="206"/>
                  <a:pt x="148" y="118"/>
                  <a:pt x="265" y="118"/>
                </a:cubicBezTo>
                <a:cubicBezTo>
                  <a:pt x="383" y="118"/>
                  <a:pt x="471" y="206"/>
                  <a:pt x="471" y="324"/>
                </a:cubicBezTo>
                <a:cubicBezTo>
                  <a:pt x="471" y="442"/>
                  <a:pt x="383" y="545"/>
                  <a:pt x="265" y="545"/>
                </a:cubicBezTo>
                <a:close/>
                <a:moveTo>
                  <a:pt x="280" y="280"/>
                </a:moveTo>
                <a:lnTo>
                  <a:pt x="280" y="280"/>
                </a:lnTo>
                <a:cubicBezTo>
                  <a:pt x="280" y="177"/>
                  <a:pt x="280" y="177"/>
                  <a:pt x="280" y="177"/>
                </a:cubicBezTo>
                <a:cubicBezTo>
                  <a:pt x="280" y="163"/>
                  <a:pt x="265" y="147"/>
                  <a:pt x="265" y="147"/>
                </a:cubicBezTo>
                <a:cubicBezTo>
                  <a:pt x="251" y="147"/>
                  <a:pt x="236" y="163"/>
                  <a:pt x="236" y="177"/>
                </a:cubicBezTo>
                <a:cubicBezTo>
                  <a:pt x="236" y="280"/>
                  <a:pt x="236" y="280"/>
                  <a:pt x="236" y="280"/>
                </a:cubicBezTo>
                <a:cubicBezTo>
                  <a:pt x="221" y="280"/>
                  <a:pt x="207" y="309"/>
                  <a:pt x="207" y="324"/>
                </a:cubicBezTo>
                <a:cubicBezTo>
                  <a:pt x="207" y="368"/>
                  <a:pt x="221" y="383"/>
                  <a:pt x="265" y="383"/>
                </a:cubicBezTo>
                <a:cubicBezTo>
                  <a:pt x="295" y="383"/>
                  <a:pt x="324" y="368"/>
                  <a:pt x="324" y="324"/>
                </a:cubicBezTo>
                <a:cubicBezTo>
                  <a:pt x="324" y="309"/>
                  <a:pt x="310" y="280"/>
                  <a:pt x="280" y="28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4" name="Freeform 164">
            <a:extLst>
              <a:ext uri="{FF2B5EF4-FFF2-40B4-BE49-F238E27FC236}">
                <a16:creationId xmlns:a16="http://schemas.microsoft.com/office/drawing/2014/main" id="{90881A52-07FF-6F96-64E8-C2CB57664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2539" y="4867505"/>
            <a:ext cx="381580" cy="381580"/>
          </a:xfrm>
          <a:custGeom>
            <a:avLst/>
            <a:gdLst>
              <a:gd name="T0" fmla="*/ 84994 w 590"/>
              <a:gd name="T1" fmla="*/ 143332 h 590"/>
              <a:gd name="T2" fmla="*/ 84994 w 590"/>
              <a:gd name="T3" fmla="*/ 143332 h 590"/>
              <a:gd name="T4" fmla="*/ 90396 w 590"/>
              <a:gd name="T5" fmla="*/ 111280 h 590"/>
              <a:gd name="T6" fmla="*/ 79592 w 590"/>
              <a:gd name="T7" fmla="*/ 106239 h 590"/>
              <a:gd name="T8" fmla="*/ 69148 w 590"/>
              <a:gd name="T9" fmla="*/ 169982 h 590"/>
              <a:gd name="T10" fmla="*/ 122089 w 590"/>
              <a:gd name="T11" fmla="*/ 127486 h 590"/>
              <a:gd name="T12" fmla="*/ 106243 w 590"/>
              <a:gd name="T13" fmla="*/ 122084 h 590"/>
              <a:gd name="T14" fmla="*/ 84994 w 590"/>
              <a:gd name="T15" fmla="*/ 143332 h 590"/>
              <a:gd name="T16" fmla="*/ 116687 w 590"/>
              <a:gd name="T17" fmla="*/ 106239 h 590"/>
              <a:gd name="T18" fmla="*/ 116687 w 590"/>
              <a:gd name="T19" fmla="*/ 106239 h 590"/>
              <a:gd name="T20" fmla="*/ 106243 w 590"/>
              <a:gd name="T21" fmla="*/ 95435 h 590"/>
              <a:gd name="T22" fmla="*/ 95438 w 590"/>
              <a:gd name="T23" fmla="*/ 106239 h 590"/>
              <a:gd name="T24" fmla="*/ 106243 w 590"/>
              <a:gd name="T25" fmla="*/ 116682 h 590"/>
              <a:gd name="T26" fmla="*/ 116687 w 590"/>
              <a:gd name="T27" fmla="*/ 106239 h 590"/>
              <a:gd name="T28" fmla="*/ 106243 w 590"/>
              <a:gd name="T29" fmla="*/ 0 h 590"/>
              <a:gd name="T30" fmla="*/ 106243 w 590"/>
              <a:gd name="T31" fmla="*/ 0 h 590"/>
              <a:gd name="T32" fmla="*/ 0 w 590"/>
              <a:gd name="T33" fmla="*/ 106239 h 590"/>
              <a:gd name="T34" fmla="*/ 106243 w 590"/>
              <a:gd name="T35" fmla="*/ 212117 h 590"/>
              <a:gd name="T36" fmla="*/ 212125 w 590"/>
              <a:gd name="T37" fmla="*/ 106239 h 590"/>
              <a:gd name="T38" fmla="*/ 106243 w 590"/>
              <a:gd name="T39" fmla="*/ 0 h 590"/>
              <a:gd name="T40" fmla="*/ 106243 w 590"/>
              <a:gd name="T41" fmla="*/ 196271 h 590"/>
              <a:gd name="T42" fmla="*/ 106243 w 590"/>
              <a:gd name="T43" fmla="*/ 196271 h 590"/>
              <a:gd name="T44" fmla="*/ 16206 w 590"/>
              <a:gd name="T45" fmla="*/ 106239 h 590"/>
              <a:gd name="T46" fmla="*/ 106243 w 590"/>
              <a:gd name="T47" fmla="*/ 10804 h 590"/>
              <a:gd name="T48" fmla="*/ 201681 w 590"/>
              <a:gd name="T49" fmla="*/ 106239 h 590"/>
              <a:gd name="T50" fmla="*/ 106243 w 590"/>
              <a:gd name="T51" fmla="*/ 196271 h 590"/>
              <a:gd name="T52" fmla="*/ 100840 w 590"/>
              <a:gd name="T53" fmla="*/ 95435 h 590"/>
              <a:gd name="T54" fmla="*/ 100840 w 590"/>
              <a:gd name="T55" fmla="*/ 95435 h 590"/>
              <a:gd name="T56" fmla="*/ 127491 w 590"/>
              <a:gd name="T57" fmla="*/ 69145 h 590"/>
              <a:gd name="T58" fmla="*/ 116687 w 590"/>
              <a:gd name="T59" fmla="*/ 106239 h 590"/>
              <a:gd name="T60" fmla="*/ 132893 w 590"/>
              <a:gd name="T61" fmla="*/ 111280 h 590"/>
              <a:gd name="T62" fmla="*/ 137935 w 590"/>
              <a:gd name="T63" fmla="*/ 47897 h 590"/>
              <a:gd name="T64" fmla="*/ 90396 w 590"/>
              <a:gd name="T65" fmla="*/ 84991 h 590"/>
              <a:gd name="T66" fmla="*/ 100840 w 590"/>
              <a:gd name="T67" fmla="*/ 95435 h 59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0" h="590">
                <a:moveTo>
                  <a:pt x="236" y="398"/>
                </a:moveTo>
                <a:lnTo>
                  <a:pt x="236" y="398"/>
                </a:lnTo>
                <a:cubicBezTo>
                  <a:pt x="251" y="309"/>
                  <a:pt x="251" y="309"/>
                  <a:pt x="251" y="309"/>
                </a:cubicBezTo>
                <a:cubicBezTo>
                  <a:pt x="221" y="295"/>
                  <a:pt x="221" y="295"/>
                  <a:pt x="221" y="295"/>
                </a:cubicBezTo>
                <a:cubicBezTo>
                  <a:pt x="192" y="472"/>
                  <a:pt x="192" y="472"/>
                  <a:pt x="192" y="472"/>
                </a:cubicBezTo>
                <a:cubicBezTo>
                  <a:pt x="339" y="354"/>
                  <a:pt x="339" y="354"/>
                  <a:pt x="339" y="354"/>
                </a:cubicBezTo>
                <a:cubicBezTo>
                  <a:pt x="295" y="339"/>
                  <a:pt x="295" y="339"/>
                  <a:pt x="295" y="339"/>
                </a:cubicBezTo>
                <a:lnTo>
                  <a:pt x="236" y="398"/>
                </a:lnTo>
                <a:close/>
                <a:moveTo>
                  <a:pt x="324" y="295"/>
                </a:moveTo>
                <a:lnTo>
                  <a:pt x="324" y="295"/>
                </a:lnTo>
                <a:cubicBezTo>
                  <a:pt x="324" y="280"/>
                  <a:pt x="310" y="265"/>
                  <a:pt x="295" y="265"/>
                </a:cubicBezTo>
                <a:cubicBezTo>
                  <a:pt x="280" y="265"/>
                  <a:pt x="265" y="280"/>
                  <a:pt x="265" y="295"/>
                </a:cubicBezTo>
                <a:cubicBezTo>
                  <a:pt x="265" y="309"/>
                  <a:pt x="280" y="324"/>
                  <a:pt x="295" y="324"/>
                </a:cubicBezTo>
                <a:cubicBezTo>
                  <a:pt x="310" y="324"/>
                  <a:pt x="324" y="309"/>
                  <a:pt x="324" y="295"/>
                </a:cubicBezTo>
                <a:close/>
                <a:moveTo>
                  <a:pt x="295" y="0"/>
                </a:moveTo>
                <a:lnTo>
                  <a:pt x="295" y="0"/>
                </a:lnTo>
                <a:cubicBezTo>
                  <a:pt x="133" y="0"/>
                  <a:pt x="0" y="133"/>
                  <a:pt x="0" y="295"/>
                </a:cubicBezTo>
                <a:cubicBezTo>
                  <a:pt x="0" y="457"/>
                  <a:pt x="133" y="589"/>
                  <a:pt x="295" y="589"/>
                </a:cubicBezTo>
                <a:cubicBezTo>
                  <a:pt x="457" y="589"/>
                  <a:pt x="589" y="457"/>
                  <a:pt x="589" y="295"/>
                </a:cubicBezTo>
                <a:cubicBezTo>
                  <a:pt x="589" y="133"/>
                  <a:pt x="457" y="0"/>
                  <a:pt x="295" y="0"/>
                </a:cubicBezTo>
                <a:close/>
                <a:moveTo>
                  <a:pt x="295" y="545"/>
                </a:moveTo>
                <a:lnTo>
                  <a:pt x="295" y="545"/>
                </a:lnTo>
                <a:cubicBezTo>
                  <a:pt x="162" y="545"/>
                  <a:pt x="45" y="427"/>
                  <a:pt x="45" y="295"/>
                </a:cubicBezTo>
                <a:cubicBezTo>
                  <a:pt x="45" y="147"/>
                  <a:pt x="162" y="30"/>
                  <a:pt x="295" y="30"/>
                </a:cubicBezTo>
                <a:cubicBezTo>
                  <a:pt x="442" y="30"/>
                  <a:pt x="560" y="147"/>
                  <a:pt x="560" y="295"/>
                </a:cubicBezTo>
                <a:cubicBezTo>
                  <a:pt x="560" y="427"/>
                  <a:pt x="442" y="545"/>
                  <a:pt x="295" y="545"/>
                </a:cubicBezTo>
                <a:close/>
                <a:moveTo>
                  <a:pt x="280" y="265"/>
                </a:moveTo>
                <a:lnTo>
                  <a:pt x="280" y="265"/>
                </a:lnTo>
                <a:cubicBezTo>
                  <a:pt x="354" y="192"/>
                  <a:pt x="354" y="192"/>
                  <a:pt x="354" y="192"/>
                </a:cubicBezTo>
                <a:cubicBezTo>
                  <a:pt x="324" y="295"/>
                  <a:pt x="324" y="295"/>
                  <a:pt x="324" y="295"/>
                </a:cubicBezTo>
                <a:cubicBezTo>
                  <a:pt x="369" y="309"/>
                  <a:pt x="369" y="309"/>
                  <a:pt x="369" y="309"/>
                </a:cubicBezTo>
                <a:cubicBezTo>
                  <a:pt x="383" y="133"/>
                  <a:pt x="383" y="133"/>
                  <a:pt x="383" y="133"/>
                </a:cubicBezTo>
                <a:cubicBezTo>
                  <a:pt x="251" y="236"/>
                  <a:pt x="251" y="236"/>
                  <a:pt x="251" y="236"/>
                </a:cubicBezTo>
                <a:lnTo>
                  <a:pt x="280" y="26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5" name="Freeform 165">
            <a:extLst>
              <a:ext uri="{FF2B5EF4-FFF2-40B4-BE49-F238E27FC236}">
                <a16:creationId xmlns:a16="http://schemas.microsoft.com/office/drawing/2014/main" id="{862CC429-1EFA-7A6E-4A95-7C0C065D2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6478" y="4847064"/>
            <a:ext cx="398614" cy="410539"/>
          </a:xfrm>
          <a:custGeom>
            <a:avLst/>
            <a:gdLst>
              <a:gd name="T0" fmla="*/ 105427 w 619"/>
              <a:gd name="T1" fmla="*/ 201559 h 634"/>
              <a:gd name="T2" fmla="*/ 105427 w 619"/>
              <a:gd name="T3" fmla="*/ 201559 h 634"/>
              <a:gd name="T4" fmla="*/ 116185 w 619"/>
              <a:gd name="T5" fmla="*/ 201559 h 634"/>
              <a:gd name="T6" fmla="*/ 116185 w 619"/>
              <a:gd name="T7" fmla="*/ 185694 h 634"/>
              <a:gd name="T8" fmla="*/ 105427 w 619"/>
              <a:gd name="T9" fmla="*/ 185694 h 634"/>
              <a:gd name="T10" fmla="*/ 105427 w 619"/>
              <a:gd name="T11" fmla="*/ 201559 h 634"/>
              <a:gd name="T12" fmla="*/ 47334 w 619"/>
              <a:gd name="T13" fmla="*/ 164420 h 634"/>
              <a:gd name="T14" fmla="*/ 47334 w 619"/>
              <a:gd name="T15" fmla="*/ 164420 h 634"/>
              <a:gd name="T16" fmla="*/ 52713 w 619"/>
              <a:gd name="T17" fmla="*/ 175237 h 634"/>
              <a:gd name="T18" fmla="*/ 63471 w 619"/>
              <a:gd name="T19" fmla="*/ 164420 h 634"/>
              <a:gd name="T20" fmla="*/ 52713 w 619"/>
              <a:gd name="T21" fmla="*/ 153964 h 634"/>
              <a:gd name="T22" fmla="*/ 47334 w 619"/>
              <a:gd name="T23" fmla="*/ 164420 h 634"/>
              <a:gd name="T24" fmla="*/ 68492 w 619"/>
              <a:gd name="T25" fmla="*/ 58412 h 634"/>
              <a:gd name="T26" fmla="*/ 68492 w 619"/>
              <a:gd name="T27" fmla="*/ 58412 h 634"/>
              <a:gd name="T28" fmla="*/ 58092 w 619"/>
              <a:gd name="T29" fmla="*/ 53004 h 634"/>
              <a:gd name="T30" fmla="*/ 47334 w 619"/>
              <a:gd name="T31" fmla="*/ 58412 h 634"/>
              <a:gd name="T32" fmla="*/ 58092 w 619"/>
              <a:gd name="T33" fmla="*/ 69230 h 634"/>
              <a:gd name="T34" fmla="*/ 68492 w 619"/>
              <a:gd name="T35" fmla="*/ 58412 h 634"/>
              <a:gd name="T36" fmla="*/ 110806 w 619"/>
              <a:gd name="T37" fmla="*/ 31730 h 634"/>
              <a:gd name="T38" fmla="*/ 110806 w 619"/>
              <a:gd name="T39" fmla="*/ 31730 h 634"/>
              <a:gd name="T40" fmla="*/ 105427 w 619"/>
              <a:gd name="T41" fmla="*/ 37139 h 634"/>
              <a:gd name="T42" fmla="*/ 105427 w 619"/>
              <a:gd name="T43" fmla="*/ 106008 h 634"/>
              <a:gd name="T44" fmla="*/ 47334 w 619"/>
              <a:gd name="T45" fmla="*/ 106008 h 634"/>
              <a:gd name="T46" fmla="*/ 42314 w 619"/>
              <a:gd name="T47" fmla="*/ 116825 h 634"/>
              <a:gd name="T48" fmla="*/ 47334 w 619"/>
              <a:gd name="T49" fmla="*/ 121873 h 634"/>
              <a:gd name="T50" fmla="*/ 110806 w 619"/>
              <a:gd name="T51" fmla="*/ 121873 h 634"/>
              <a:gd name="T52" fmla="*/ 116185 w 619"/>
              <a:gd name="T53" fmla="*/ 116825 h 634"/>
              <a:gd name="T54" fmla="*/ 116185 w 619"/>
              <a:gd name="T55" fmla="*/ 37139 h 634"/>
              <a:gd name="T56" fmla="*/ 110806 w 619"/>
              <a:gd name="T57" fmla="*/ 31730 h 634"/>
              <a:gd name="T58" fmla="*/ 153120 w 619"/>
              <a:gd name="T59" fmla="*/ 164420 h 634"/>
              <a:gd name="T60" fmla="*/ 153120 w 619"/>
              <a:gd name="T61" fmla="*/ 164420 h 634"/>
              <a:gd name="T62" fmla="*/ 163519 w 619"/>
              <a:gd name="T63" fmla="*/ 175237 h 634"/>
              <a:gd name="T64" fmla="*/ 168898 w 619"/>
              <a:gd name="T65" fmla="*/ 164420 h 634"/>
              <a:gd name="T66" fmla="*/ 163519 w 619"/>
              <a:gd name="T67" fmla="*/ 153964 h 634"/>
              <a:gd name="T68" fmla="*/ 153120 w 619"/>
              <a:gd name="T69" fmla="*/ 164420 h 634"/>
              <a:gd name="T70" fmla="*/ 153120 w 619"/>
              <a:gd name="T71" fmla="*/ 58412 h 634"/>
              <a:gd name="T72" fmla="*/ 153120 w 619"/>
              <a:gd name="T73" fmla="*/ 58412 h 634"/>
              <a:gd name="T74" fmla="*/ 163519 w 619"/>
              <a:gd name="T75" fmla="*/ 69230 h 634"/>
              <a:gd name="T76" fmla="*/ 174277 w 619"/>
              <a:gd name="T77" fmla="*/ 58412 h 634"/>
              <a:gd name="T78" fmla="*/ 163519 w 619"/>
              <a:gd name="T79" fmla="*/ 53004 h 634"/>
              <a:gd name="T80" fmla="*/ 153120 w 619"/>
              <a:gd name="T81" fmla="*/ 58412 h 634"/>
              <a:gd name="T82" fmla="*/ 110806 w 619"/>
              <a:gd name="T83" fmla="*/ 0 h 634"/>
              <a:gd name="T84" fmla="*/ 110806 w 619"/>
              <a:gd name="T85" fmla="*/ 0 h 634"/>
              <a:gd name="T86" fmla="*/ 0 w 619"/>
              <a:gd name="T87" fmla="*/ 116825 h 634"/>
              <a:gd name="T88" fmla="*/ 110806 w 619"/>
              <a:gd name="T89" fmla="*/ 228241 h 634"/>
              <a:gd name="T90" fmla="*/ 221611 w 619"/>
              <a:gd name="T91" fmla="*/ 116825 h 634"/>
              <a:gd name="T92" fmla="*/ 110806 w 619"/>
              <a:gd name="T93" fmla="*/ 0 h 634"/>
              <a:gd name="T94" fmla="*/ 110806 w 619"/>
              <a:gd name="T95" fmla="*/ 212376 h 634"/>
              <a:gd name="T96" fmla="*/ 110806 w 619"/>
              <a:gd name="T97" fmla="*/ 212376 h 634"/>
              <a:gd name="T98" fmla="*/ 10399 w 619"/>
              <a:gd name="T99" fmla="*/ 116825 h 634"/>
              <a:gd name="T100" fmla="*/ 110806 w 619"/>
              <a:gd name="T101" fmla="*/ 15865 h 634"/>
              <a:gd name="T102" fmla="*/ 211212 w 619"/>
              <a:gd name="T103" fmla="*/ 116825 h 634"/>
              <a:gd name="T104" fmla="*/ 110806 w 619"/>
              <a:gd name="T105" fmla="*/ 212376 h 634"/>
              <a:gd name="T106" fmla="*/ 179297 w 619"/>
              <a:gd name="T107" fmla="*/ 106008 h 634"/>
              <a:gd name="T108" fmla="*/ 179297 w 619"/>
              <a:gd name="T109" fmla="*/ 106008 h 634"/>
              <a:gd name="T110" fmla="*/ 179297 w 619"/>
              <a:gd name="T111" fmla="*/ 121873 h 634"/>
              <a:gd name="T112" fmla="*/ 195434 w 619"/>
              <a:gd name="T113" fmla="*/ 121873 h 634"/>
              <a:gd name="T114" fmla="*/ 195434 w 619"/>
              <a:gd name="T115" fmla="*/ 106008 h 634"/>
              <a:gd name="T116" fmla="*/ 179297 w 619"/>
              <a:gd name="T117" fmla="*/ 106008 h 63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19" h="634">
                <a:moveTo>
                  <a:pt x="294" y="559"/>
                </a:moveTo>
                <a:lnTo>
                  <a:pt x="294" y="559"/>
                </a:lnTo>
                <a:cubicBezTo>
                  <a:pt x="324" y="559"/>
                  <a:pt x="324" y="559"/>
                  <a:pt x="324" y="559"/>
                </a:cubicBezTo>
                <a:cubicBezTo>
                  <a:pt x="324" y="515"/>
                  <a:pt x="324" y="515"/>
                  <a:pt x="324" y="515"/>
                </a:cubicBezTo>
                <a:cubicBezTo>
                  <a:pt x="294" y="515"/>
                  <a:pt x="294" y="515"/>
                  <a:pt x="294" y="515"/>
                </a:cubicBezTo>
                <a:lnTo>
                  <a:pt x="294" y="559"/>
                </a:lnTo>
                <a:close/>
                <a:moveTo>
                  <a:pt x="132" y="456"/>
                </a:moveTo>
                <a:lnTo>
                  <a:pt x="132" y="456"/>
                </a:lnTo>
                <a:cubicBezTo>
                  <a:pt x="147" y="486"/>
                  <a:pt x="147" y="486"/>
                  <a:pt x="147" y="486"/>
                </a:cubicBezTo>
                <a:cubicBezTo>
                  <a:pt x="177" y="456"/>
                  <a:pt x="177" y="456"/>
                  <a:pt x="177" y="456"/>
                </a:cubicBezTo>
                <a:cubicBezTo>
                  <a:pt x="147" y="427"/>
                  <a:pt x="147" y="427"/>
                  <a:pt x="147" y="427"/>
                </a:cubicBezTo>
                <a:lnTo>
                  <a:pt x="132" y="456"/>
                </a:lnTo>
                <a:close/>
                <a:moveTo>
                  <a:pt x="191" y="162"/>
                </a:moveTo>
                <a:lnTo>
                  <a:pt x="191" y="162"/>
                </a:lnTo>
                <a:cubicBezTo>
                  <a:pt x="162" y="147"/>
                  <a:pt x="162" y="147"/>
                  <a:pt x="162" y="147"/>
                </a:cubicBezTo>
                <a:cubicBezTo>
                  <a:pt x="132" y="162"/>
                  <a:pt x="132" y="162"/>
                  <a:pt x="132" y="162"/>
                </a:cubicBezTo>
                <a:cubicBezTo>
                  <a:pt x="162" y="192"/>
                  <a:pt x="162" y="192"/>
                  <a:pt x="162" y="192"/>
                </a:cubicBezTo>
                <a:lnTo>
                  <a:pt x="191" y="162"/>
                </a:lnTo>
                <a:close/>
                <a:moveTo>
                  <a:pt x="309" y="88"/>
                </a:moveTo>
                <a:lnTo>
                  <a:pt x="309" y="88"/>
                </a:lnTo>
                <a:cubicBezTo>
                  <a:pt x="294" y="88"/>
                  <a:pt x="294" y="88"/>
                  <a:pt x="294" y="103"/>
                </a:cubicBezTo>
                <a:cubicBezTo>
                  <a:pt x="294" y="294"/>
                  <a:pt x="294" y="294"/>
                  <a:pt x="294" y="294"/>
                </a:cubicBezTo>
                <a:cubicBezTo>
                  <a:pt x="132" y="294"/>
                  <a:pt x="132" y="294"/>
                  <a:pt x="132" y="294"/>
                </a:cubicBezTo>
                <a:cubicBezTo>
                  <a:pt x="118" y="294"/>
                  <a:pt x="118" y="309"/>
                  <a:pt x="118" y="324"/>
                </a:cubicBezTo>
                <a:cubicBezTo>
                  <a:pt x="118" y="324"/>
                  <a:pt x="118" y="338"/>
                  <a:pt x="132" y="338"/>
                </a:cubicBezTo>
                <a:cubicBezTo>
                  <a:pt x="309" y="338"/>
                  <a:pt x="309" y="338"/>
                  <a:pt x="309" y="338"/>
                </a:cubicBezTo>
                <a:cubicBezTo>
                  <a:pt x="324" y="338"/>
                  <a:pt x="324" y="324"/>
                  <a:pt x="324" y="324"/>
                </a:cubicBezTo>
                <a:cubicBezTo>
                  <a:pt x="324" y="103"/>
                  <a:pt x="324" y="103"/>
                  <a:pt x="324" y="103"/>
                </a:cubicBezTo>
                <a:cubicBezTo>
                  <a:pt x="324" y="88"/>
                  <a:pt x="324" y="88"/>
                  <a:pt x="309" y="88"/>
                </a:cubicBezTo>
                <a:close/>
                <a:moveTo>
                  <a:pt x="427" y="456"/>
                </a:moveTo>
                <a:lnTo>
                  <a:pt x="427" y="456"/>
                </a:lnTo>
                <a:cubicBezTo>
                  <a:pt x="456" y="486"/>
                  <a:pt x="456" y="486"/>
                  <a:pt x="456" y="486"/>
                </a:cubicBezTo>
                <a:cubicBezTo>
                  <a:pt x="471" y="456"/>
                  <a:pt x="471" y="456"/>
                  <a:pt x="471" y="456"/>
                </a:cubicBezTo>
                <a:cubicBezTo>
                  <a:pt x="456" y="427"/>
                  <a:pt x="456" y="427"/>
                  <a:pt x="456" y="427"/>
                </a:cubicBezTo>
                <a:lnTo>
                  <a:pt x="427" y="456"/>
                </a:lnTo>
                <a:close/>
                <a:moveTo>
                  <a:pt x="427" y="162"/>
                </a:moveTo>
                <a:lnTo>
                  <a:pt x="427" y="162"/>
                </a:lnTo>
                <a:cubicBezTo>
                  <a:pt x="456" y="192"/>
                  <a:pt x="456" y="192"/>
                  <a:pt x="456" y="192"/>
                </a:cubicBezTo>
                <a:cubicBezTo>
                  <a:pt x="486" y="162"/>
                  <a:pt x="486" y="162"/>
                  <a:pt x="486" y="162"/>
                </a:cubicBezTo>
                <a:cubicBezTo>
                  <a:pt x="456" y="147"/>
                  <a:pt x="456" y="147"/>
                  <a:pt x="456" y="147"/>
                </a:cubicBezTo>
                <a:lnTo>
                  <a:pt x="427" y="162"/>
                </a:lnTo>
                <a:close/>
                <a:moveTo>
                  <a:pt x="309" y="0"/>
                </a:moveTo>
                <a:lnTo>
                  <a:pt x="309" y="0"/>
                </a:lnTo>
                <a:cubicBezTo>
                  <a:pt x="132" y="0"/>
                  <a:pt x="0" y="147"/>
                  <a:pt x="0" y="324"/>
                </a:cubicBezTo>
                <a:cubicBezTo>
                  <a:pt x="0" y="486"/>
                  <a:pt x="132" y="633"/>
                  <a:pt x="309" y="633"/>
                </a:cubicBezTo>
                <a:cubicBezTo>
                  <a:pt x="486" y="633"/>
                  <a:pt x="618" y="486"/>
                  <a:pt x="618" y="324"/>
                </a:cubicBezTo>
                <a:cubicBezTo>
                  <a:pt x="618" y="147"/>
                  <a:pt x="486" y="0"/>
                  <a:pt x="309" y="0"/>
                </a:cubicBezTo>
                <a:close/>
                <a:moveTo>
                  <a:pt x="309" y="589"/>
                </a:moveTo>
                <a:lnTo>
                  <a:pt x="309" y="589"/>
                </a:lnTo>
                <a:cubicBezTo>
                  <a:pt x="162" y="589"/>
                  <a:pt x="29" y="471"/>
                  <a:pt x="29" y="324"/>
                </a:cubicBezTo>
                <a:cubicBezTo>
                  <a:pt x="29" y="162"/>
                  <a:pt x="162" y="44"/>
                  <a:pt x="309" y="44"/>
                </a:cubicBezTo>
                <a:cubicBezTo>
                  <a:pt x="456" y="44"/>
                  <a:pt x="589" y="162"/>
                  <a:pt x="589" y="324"/>
                </a:cubicBezTo>
                <a:cubicBezTo>
                  <a:pt x="589" y="471"/>
                  <a:pt x="456" y="589"/>
                  <a:pt x="309" y="589"/>
                </a:cubicBezTo>
                <a:close/>
                <a:moveTo>
                  <a:pt x="500" y="294"/>
                </a:moveTo>
                <a:lnTo>
                  <a:pt x="500" y="294"/>
                </a:lnTo>
                <a:cubicBezTo>
                  <a:pt x="500" y="338"/>
                  <a:pt x="500" y="338"/>
                  <a:pt x="500" y="338"/>
                </a:cubicBezTo>
                <a:cubicBezTo>
                  <a:pt x="545" y="338"/>
                  <a:pt x="545" y="338"/>
                  <a:pt x="545" y="338"/>
                </a:cubicBezTo>
                <a:cubicBezTo>
                  <a:pt x="545" y="294"/>
                  <a:pt x="545" y="294"/>
                  <a:pt x="545" y="294"/>
                </a:cubicBezTo>
                <a:lnTo>
                  <a:pt x="500" y="29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6" name="Freeform 166">
            <a:extLst>
              <a:ext uri="{FF2B5EF4-FFF2-40B4-BE49-F238E27FC236}">
                <a16:creationId xmlns:a16="http://schemas.microsoft.com/office/drawing/2014/main" id="{7DB12E3D-3FFD-4F3F-747C-63026A442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8714" y="4847064"/>
            <a:ext cx="410540" cy="410539"/>
          </a:xfrm>
          <a:custGeom>
            <a:avLst/>
            <a:gdLst>
              <a:gd name="T0" fmla="*/ 16226 w 634"/>
              <a:gd name="T1" fmla="*/ 37139 h 634"/>
              <a:gd name="T2" fmla="*/ 16226 w 634"/>
              <a:gd name="T3" fmla="*/ 37139 h 634"/>
              <a:gd name="T4" fmla="*/ 37140 w 634"/>
              <a:gd name="T5" fmla="*/ 15865 h 634"/>
              <a:gd name="T6" fmla="*/ 53367 w 634"/>
              <a:gd name="T7" fmla="*/ 15865 h 634"/>
              <a:gd name="T8" fmla="*/ 53367 w 634"/>
              <a:gd name="T9" fmla="*/ 0 h 634"/>
              <a:gd name="T10" fmla="*/ 37140 w 634"/>
              <a:gd name="T11" fmla="*/ 0 h 634"/>
              <a:gd name="T12" fmla="*/ 0 w 634"/>
              <a:gd name="T13" fmla="*/ 37139 h 634"/>
              <a:gd name="T14" fmla="*/ 0 w 634"/>
              <a:gd name="T15" fmla="*/ 53004 h 634"/>
              <a:gd name="T16" fmla="*/ 16226 w 634"/>
              <a:gd name="T17" fmla="*/ 53004 h 634"/>
              <a:gd name="T18" fmla="*/ 16226 w 634"/>
              <a:gd name="T19" fmla="*/ 37139 h 634"/>
              <a:gd name="T20" fmla="*/ 164787 w 634"/>
              <a:gd name="T21" fmla="*/ 106008 h 634"/>
              <a:gd name="T22" fmla="*/ 164787 w 634"/>
              <a:gd name="T23" fmla="*/ 106008 h 634"/>
              <a:gd name="T24" fmla="*/ 122238 w 634"/>
              <a:gd name="T25" fmla="*/ 106008 h 634"/>
              <a:gd name="T26" fmla="*/ 122238 w 634"/>
              <a:gd name="T27" fmla="*/ 58412 h 634"/>
              <a:gd name="T28" fmla="*/ 116830 w 634"/>
              <a:gd name="T29" fmla="*/ 53004 h 634"/>
              <a:gd name="T30" fmla="*/ 106373 w 634"/>
              <a:gd name="T31" fmla="*/ 58412 h 634"/>
              <a:gd name="T32" fmla="*/ 106373 w 634"/>
              <a:gd name="T33" fmla="*/ 116825 h 634"/>
              <a:gd name="T34" fmla="*/ 116830 w 634"/>
              <a:gd name="T35" fmla="*/ 121873 h 634"/>
              <a:gd name="T36" fmla="*/ 164787 w 634"/>
              <a:gd name="T37" fmla="*/ 121873 h 634"/>
              <a:gd name="T38" fmla="*/ 169836 w 634"/>
              <a:gd name="T39" fmla="*/ 116825 h 634"/>
              <a:gd name="T40" fmla="*/ 164787 w 634"/>
              <a:gd name="T41" fmla="*/ 106008 h 634"/>
              <a:gd name="T42" fmla="*/ 212385 w 634"/>
              <a:gd name="T43" fmla="*/ 116825 h 634"/>
              <a:gd name="T44" fmla="*/ 212385 w 634"/>
              <a:gd name="T45" fmla="*/ 116825 h 634"/>
              <a:gd name="T46" fmla="*/ 116830 w 634"/>
              <a:gd name="T47" fmla="*/ 15865 h 634"/>
              <a:gd name="T48" fmla="*/ 16226 w 634"/>
              <a:gd name="T49" fmla="*/ 116825 h 634"/>
              <a:gd name="T50" fmla="*/ 69232 w 634"/>
              <a:gd name="T51" fmla="*/ 201559 h 634"/>
              <a:gd name="T52" fmla="*/ 42549 w 634"/>
              <a:gd name="T53" fmla="*/ 228241 h 634"/>
              <a:gd name="T54" fmla="*/ 63824 w 634"/>
              <a:gd name="T55" fmla="*/ 228241 h 634"/>
              <a:gd name="T56" fmla="*/ 85098 w 634"/>
              <a:gd name="T57" fmla="*/ 206968 h 634"/>
              <a:gd name="T58" fmla="*/ 116830 w 634"/>
              <a:gd name="T59" fmla="*/ 212376 h 634"/>
              <a:gd name="T60" fmla="*/ 143513 w 634"/>
              <a:gd name="T61" fmla="*/ 206968 h 634"/>
              <a:gd name="T62" fmla="*/ 164787 w 634"/>
              <a:gd name="T63" fmla="*/ 228241 h 634"/>
              <a:gd name="T64" fmla="*/ 186062 w 634"/>
              <a:gd name="T65" fmla="*/ 228241 h 634"/>
              <a:gd name="T66" fmla="*/ 164787 w 634"/>
              <a:gd name="T67" fmla="*/ 201559 h 634"/>
              <a:gd name="T68" fmla="*/ 212385 w 634"/>
              <a:gd name="T69" fmla="*/ 116825 h 634"/>
              <a:gd name="T70" fmla="*/ 116830 w 634"/>
              <a:gd name="T71" fmla="*/ 201559 h 634"/>
              <a:gd name="T72" fmla="*/ 116830 w 634"/>
              <a:gd name="T73" fmla="*/ 201559 h 634"/>
              <a:gd name="T74" fmla="*/ 32092 w 634"/>
              <a:gd name="T75" fmla="*/ 116825 h 634"/>
              <a:gd name="T76" fmla="*/ 116830 w 634"/>
              <a:gd name="T77" fmla="*/ 31730 h 634"/>
              <a:gd name="T78" fmla="*/ 201928 w 634"/>
              <a:gd name="T79" fmla="*/ 116825 h 634"/>
              <a:gd name="T80" fmla="*/ 116830 w 634"/>
              <a:gd name="T81" fmla="*/ 201559 h 634"/>
              <a:gd name="T82" fmla="*/ 191110 w 634"/>
              <a:gd name="T83" fmla="*/ 0 h 634"/>
              <a:gd name="T84" fmla="*/ 191110 w 634"/>
              <a:gd name="T85" fmla="*/ 0 h 634"/>
              <a:gd name="T86" fmla="*/ 180653 w 634"/>
              <a:gd name="T87" fmla="*/ 0 h 634"/>
              <a:gd name="T88" fmla="*/ 180653 w 634"/>
              <a:gd name="T89" fmla="*/ 15865 h 634"/>
              <a:gd name="T90" fmla="*/ 191110 w 634"/>
              <a:gd name="T91" fmla="*/ 15865 h 634"/>
              <a:gd name="T92" fmla="*/ 212385 w 634"/>
              <a:gd name="T93" fmla="*/ 37139 h 634"/>
              <a:gd name="T94" fmla="*/ 212385 w 634"/>
              <a:gd name="T95" fmla="*/ 53004 h 634"/>
              <a:gd name="T96" fmla="*/ 228250 w 634"/>
              <a:gd name="T97" fmla="*/ 53004 h 634"/>
              <a:gd name="T98" fmla="*/ 228250 w 634"/>
              <a:gd name="T99" fmla="*/ 37139 h 634"/>
              <a:gd name="T100" fmla="*/ 191110 w 634"/>
              <a:gd name="T101" fmla="*/ 0 h 63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634" h="634">
                <a:moveTo>
                  <a:pt x="45" y="103"/>
                </a:moveTo>
                <a:lnTo>
                  <a:pt x="45" y="103"/>
                </a:lnTo>
                <a:cubicBezTo>
                  <a:pt x="45" y="74"/>
                  <a:pt x="74" y="44"/>
                  <a:pt x="103" y="44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48" y="0"/>
                  <a:pt x="148" y="0"/>
                  <a:pt x="148" y="0"/>
                </a:cubicBezTo>
                <a:cubicBezTo>
                  <a:pt x="103" y="0"/>
                  <a:pt x="103" y="0"/>
                  <a:pt x="103" y="0"/>
                </a:cubicBezTo>
                <a:cubicBezTo>
                  <a:pt x="45" y="0"/>
                  <a:pt x="0" y="44"/>
                  <a:pt x="0" y="103"/>
                </a:cubicBezTo>
                <a:cubicBezTo>
                  <a:pt x="0" y="147"/>
                  <a:pt x="0" y="147"/>
                  <a:pt x="0" y="147"/>
                </a:cubicBezTo>
                <a:cubicBezTo>
                  <a:pt x="30" y="147"/>
                  <a:pt x="45" y="147"/>
                  <a:pt x="45" y="147"/>
                </a:cubicBezTo>
                <a:lnTo>
                  <a:pt x="45" y="103"/>
                </a:lnTo>
                <a:close/>
                <a:moveTo>
                  <a:pt x="457" y="294"/>
                </a:moveTo>
                <a:lnTo>
                  <a:pt x="457" y="294"/>
                </a:lnTo>
                <a:cubicBezTo>
                  <a:pt x="339" y="294"/>
                  <a:pt x="339" y="294"/>
                  <a:pt x="339" y="294"/>
                </a:cubicBezTo>
                <a:cubicBezTo>
                  <a:pt x="339" y="162"/>
                  <a:pt x="339" y="162"/>
                  <a:pt x="339" y="162"/>
                </a:cubicBezTo>
                <a:cubicBezTo>
                  <a:pt x="339" y="147"/>
                  <a:pt x="324" y="147"/>
                  <a:pt x="324" y="147"/>
                </a:cubicBezTo>
                <a:cubicBezTo>
                  <a:pt x="310" y="147"/>
                  <a:pt x="295" y="147"/>
                  <a:pt x="295" y="162"/>
                </a:cubicBezTo>
                <a:cubicBezTo>
                  <a:pt x="295" y="324"/>
                  <a:pt x="295" y="324"/>
                  <a:pt x="295" y="324"/>
                </a:cubicBezTo>
                <a:cubicBezTo>
                  <a:pt x="295" y="324"/>
                  <a:pt x="310" y="338"/>
                  <a:pt x="324" y="338"/>
                </a:cubicBezTo>
                <a:cubicBezTo>
                  <a:pt x="457" y="338"/>
                  <a:pt x="457" y="338"/>
                  <a:pt x="457" y="338"/>
                </a:cubicBezTo>
                <a:cubicBezTo>
                  <a:pt x="471" y="338"/>
                  <a:pt x="471" y="324"/>
                  <a:pt x="471" y="324"/>
                </a:cubicBezTo>
                <a:cubicBezTo>
                  <a:pt x="471" y="309"/>
                  <a:pt x="471" y="294"/>
                  <a:pt x="457" y="294"/>
                </a:cubicBezTo>
                <a:close/>
                <a:moveTo>
                  <a:pt x="589" y="324"/>
                </a:moveTo>
                <a:lnTo>
                  <a:pt x="589" y="324"/>
                </a:lnTo>
                <a:cubicBezTo>
                  <a:pt x="589" y="162"/>
                  <a:pt x="471" y="44"/>
                  <a:pt x="324" y="44"/>
                </a:cubicBezTo>
                <a:cubicBezTo>
                  <a:pt x="162" y="44"/>
                  <a:pt x="45" y="162"/>
                  <a:pt x="45" y="324"/>
                </a:cubicBezTo>
                <a:cubicBezTo>
                  <a:pt x="45" y="427"/>
                  <a:pt x="103" y="515"/>
                  <a:pt x="192" y="559"/>
                </a:cubicBezTo>
                <a:cubicBezTo>
                  <a:pt x="118" y="633"/>
                  <a:pt x="118" y="633"/>
                  <a:pt x="118" y="633"/>
                </a:cubicBezTo>
                <a:cubicBezTo>
                  <a:pt x="177" y="633"/>
                  <a:pt x="177" y="633"/>
                  <a:pt x="177" y="633"/>
                </a:cubicBezTo>
                <a:cubicBezTo>
                  <a:pt x="236" y="574"/>
                  <a:pt x="236" y="574"/>
                  <a:pt x="236" y="574"/>
                </a:cubicBezTo>
                <a:cubicBezTo>
                  <a:pt x="265" y="589"/>
                  <a:pt x="295" y="589"/>
                  <a:pt x="324" y="589"/>
                </a:cubicBezTo>
                <a:cubicBezTo>
                  <a:pt x="354" y="589"/>
                  <a:pt x="383" y="589"/>
                  <a:pt x="398" y="574"/>
                </a:cubicBezTo>
                <a:cubicBezTo>
                  <a:pt x="457" y="633"/>
                  <a:pt x="457" y="633"/>
                  <a:pt x="457" y="633"/>
                </a:cubicBezTo>
                <a:cubicBezTo>
                  <a:pt x="516" y="633"/>
                  <a:pt x="516" y="633"/>
                  <a:pt x="516" y="633"/>
                </a:cubicBezTo>
                <a:cubicBezTo>
                  <a:pt x="457" y="559"/>
                  <a:pt x="457" y="559"/>
                  <a:pt x="457" y="559"/>
                </a:cubicBezTo>
                <a:cubicBezTo>
                  <a:pt x="530" y="515"/>
                  <a:pt x="589" y="427"/>
                  <a:pt x="589" y="324"/>
                </a:cubicBezTo>
                <a:close/>
                <a:moveTo>
                  <a:pt x="324" y="559"/>
                </a:moveTo>
                <a:lnTo>
                  <a:pt x="324" y="559"/>
                </a:lnTo>
                <a:cubicBezTo>
                  <a:pt x="192" y="559"/>
                  <a:pt x="89" y="456"/>
                  <a:pt x="89" y="324"/>
                </a:cubicBezTo>
                <a:cubicBezTo>
                  <a:pt x="89" y="192"/>
                  <a:pt x="192" y="88"/>
                  <a:pt x="324" y="88"/>
                </a:cubicBezTo>
                <a:cubicBezTo>
                  <a:pt x="457" y="88"/>
                  <a:pt x="560" y="192"/>
                  <a:pt x="560" y="324"/>
                </a:cubicBezTo>
                <a:cubicBezTo>
                  <a:pt x="560" y="456"/>
                  <a:pt x="457" y="559"/>
                  <a:pt x="324" y="559"/>
                </a:cubicBezTo>
                <a:close/>
                <a:moveTo>
                  <a:pt x="530" y="0"/>
                </a:moveTo>
                <a:lnTo>
                  <a:pt x="530" y="0"/>
                </a:lnTo>
                <a:cubicBezTo>
                  <a:pt x="501" y="0"/>
                  <a:pt x="501" y="0"/>
                  <a:pt x="501" y="0"/>
                </a:cubicBezTo>
                <a:cubicBezTo>
                  <a:pt x="501" y="44"/>
                  <a:pt x="501" y="44"/>
                  <a:pt x="501" y="44"/>
                </a:cubicBezTo>
                <a:cubicBezTo>
                  <a:pt x="530" y="44"/>
                  <a:pt x="530" y="44"/>
                  <a:pt x="530" y="44"/>
                </a:cubicBezTo>
                <a:cubicBezTo>
                  <a:pt x="575" y="44"/>
                  <a:pt x="589" y="74"/>
                  <a:pt x="589" y="103"/>
                </a:cubicBezTo>
                <a:cubicBezTo>
                  <a:pt x="589" y="147"/>
                  <a:pt x="589" y="147"/>
                  <a:pt x="589" y="147"/>
                </a:cubicBezTo>
                <a:cubicBezTo>
                  <a:pt x="604" y="147"/>
                  <a:pt x="604" y="147"/>
                  <a:pt x="633" y="147"/>
                </a:cubicBezTo>
                <a:cubicBezTo>
                  <a:pt x="633" y="103"/>
                  <a:pt x="633" y="103"/>
                  <a:pt x="633" y="103"/>
                </a:cubicBezTo>
                <a:cubicBezTo>
                  <a:pt x="633" y="44"/>
                  <a:pt x="589" y="0"/>
                  <a:pt x="530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7" name="Freeform 167">
            <a:extLst>
              <a:ext uri="{FF2B5EF4-FFF2-40B4-BE49-F238E27FC236}">
                <a16:creationId xmlns:a16="http://schemas.microsoft.com/office/drawing/2014/main" id="{F1C07657-53E8-6D93-EDEC-15A67E68C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1393" y="4847064"/>
            <a:ext cx="381580" cy="410539"/>
          </a:xfrm>
          <a:custGeom>
            <a:avLst/>
            <a:gdLst>
              <a:gd name="T0" fmla="*/ 169628 w 590"/>
              <a:gd name="T1" fmla="*/ 201559 h 634"/>
              <a:gd name="T2" fmla="*/ 169628 w 590"/>
              <a:gd name="T3" fmla="*/ 159372 h 634"/>
              <a:gd name="T4" fmla="*/ 143337 w 590"/>
              <a:gd name="T5" fmla="*/ 185694 h 634"/>
              <a:gd name="T6" fmla="*/ 159184 w 590"/>
              <a:gd name="T7" fmla="*/ 169829 h 634"/>
              <a:gd name="T8" fmla="*/ 159184 w 590"/>
              <a:gd name="T9" fmla="*/ 185694 h 634"/>
              <a:gd name="T10" fmla="*/ 159184 w 590"/>
              <a:gd name="T11" fmla="*/ 143147 h 634"/>
              <a:gd name="T12" fmla="*/ 185834 w 590"/>
              <a:gd name="T13" fmla="*/ 116825 h 634"/>
              <a:gd name="T14" fmla="*/ 143337 w 590"/>
              <a:gd name="T15" fmla="*/ 116825 h 634"/>
              <a:gd name="T16" fmla="*/ 159184 w 590"/>
              <a:gd name="T17" fmla="*/ 116825 h 634"/>
              <a:gd name="T18" fmla="*/ 169628 w 590"/>
              <a:gd name="T19" fmla="*/ 127282 h 634"/>
              <a:gd name="T20" fmla="*/ 185834 w 590"/>
              <a:gd name="T21" fmla="*/ 15865 h 634"/>
              <a:gd name="T22" fmla="*/ 159184 w 590"/>
              <a:gd name="T23" fmla="*/ 10457 h 634"/>
              <a:gd name="T24" fmla="*/ 143337 w 590"/>
              <a:gd name="T25" fmla="*/ 15865 h 634"/>
              <a:gd name="T26" fmla="*/ 63746 w 590"/>
              <a:gd name="T27" fmla="*/ 0 h 634"/>
              <a:gd name="T28" fmla="*/ 32053 w 590"/>
              <a:gd name="T29" fmla="*/ 15865 h 634"/>
              <a:gd name="T30" fmla="*/ 32053 w 590"/>
              <a:gd name="T31" fmla="*/ 228241 h 634"/>
              <a:gd name="T32" fmla="*/ 212125 w 590"/>
              <a:gd name="T33" fmla="*/ 42547 h 634"/>
              <a:gd name="T34" fmla="*/ 201681 w 590"/>
              <a:gd name="T35" fmla="*/ 201559 h 634"/>
              <a:gd name="T36" fmla="*/ 15846 w 590"/>
              <a:gd name="T37" fmla="*/ 201559 h 634"/>
              <a:gd name="T38" fmla="*/ 201681 w 590"/>
              <a:gd name="T39" fmla="*/ 201559 h 634"/>
              <a:gd name="T40" fmla="*/ 15846 w 590"/>
              <a:gd name="T41" fmla="*/ 58412 h 634"/>
              <a:gd name="T42" fmla="*/ 58343 w 590"/>
              <a:gd name="T43" fmla="*/ 31730 h 634"/>
              <a:gd name="T44" fmla="*/ 74550 w 590"/>
              <a:gd name="T45" fmla="*/ 37139 h 634"/>
              <a:gd name="T46" fmla="*/ 143337 w 590"/>
              <a:gd name="T47" fmla="*/ 37139 h 634"/>
              <a:gd name="T48" fmla="*/ 159184 w 590"/>
              <a:gd name="T49" fmla="*/ 31730 h 634"/>
              <a:gd name="T50" fmla="*/ 201681 w 590"/>
              <a:gd name="T51" fmla="*/ 58412 h 634"/>
              <a:gd name="T52" fmla="*/ 58343 w 590"/>
              <a:gd name="T53" fmla="*/ 143147 h 634"/>
              <a:gd name="T54" fmla="*/ 58343 w 590"/>
              <a:gd name="T55" fmla="*/ 100960 h 634"/>
              <a:gd name="T56" fmla="*/ 32053 w 590"/>
              <a:gd name="T57" fmla="*/ 127282 h 634"/>
              <a:gd name="T58" fmla="*/ 42497 w 590"/>
              <a:gd name="T59" fmla="*/ 116825 h 634"/>
              <a:gd name="T60" fmla="*/ 42497 w 590"/>
              <a:gd name="T61" fmla="*/ 127282 h 634"/>
              <a:gd name="T62" fmla="*/ 100840 w 590"/>
              <a:gd name="T63" fmla="*/ 143147 h 634"/>
              <a:gd name="T64" fmla="*/ 127491 w 590"/>
              <a:gd name="T65" fmla="*/ 116825 h 634"/>
              <a:gd name="T66" fmla="*/ 84994 w 590"/>
              <a:gd name="T67" fmla="*/ 116825 h 634"/>
              <a:gd name="T68" fmla="*/ 100840 w 590"/>
              <a:gd name="T69" fmla="*/ 116825 h 634"/>
              <a:gd name="T70" fmla="*/ 116687 w 590"/>
              <a:gd name="T71" fmla="*/ 127282 h 634"/>
              <a:gd name="T72" fmla="*/ 42497 w 590"/>
              <a:gd name="T73" fmla="*/ 201559 h 634"/>
              <a:gd name="T74" fmla="*/ 74550 w 590"/>
              <a:gd name="T75" fmla="*/ 185694 h 634"/>
              <a:gd name="T76" fmla="*/ 42497 w 590"/>
              <a:gd name="T77" fmla="*/ 159372 h 634"/>
              <a:gd name="T78" fmla="*/ 42497 w 590"/>
              <a:gd name="T79" fmla="*/ 201559 h 634"/>
              <a:gd name="T80" fmla="*/ 58343 w 590"/>
              <a:gd name="T81" fmla="*/ 169829 h 634"/>
              <a:gd name="T82" fmla="*/ 42497 w 590"/>
              <a:gd name="T83" fmla="*/ 169829 h 634"/>
              <a:gd name="T84" fmla="*/ 116687 w 590"/>
              <a:gd name="T85" fmla="*/ 201559 h 634"/>
              <a:gd name="T86" fmla="*/ 116687 w 590"/>
              <a:gd name="T87" fmla="*/ 159372 h 634"/>
              <a:gd name="T88" fmla="*/ 84994 w 590"/>
              <a:gd name="T89" fmla="*/ 185694 h 634"/>
              <a:gd name="T90" fmla="*/ 100840 w 590"/>
              <a:gd name="T91" fmla="*/ 169829 h 634"/>
              <a:gd name="T92" fmla="*/ 100840 w 590"/>
              <a:gd name="T93" fmla="*/ 185694 h 63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90" h="634">
                <a:moveTo>
                  <a:pt x="442" y="559"/>
                </a:moveTo>
                <a:lnTo>
                  <a:pt x="442" y="559"/>
                </a:lnTo>
                <a:cubicBezTo>
                  <a:pt x="471" y="559"/>
                  <a:pt x="471" y="559"/>
                  <a:pt x="471" y="559"/>
                </a:cubicBezTo>
                <a:cubicBezTo>
                  <a:pt x="501" y="559"/>
                  <a:pt x="516" y="530"/>
                  <a:pt x="516" y="515"/>
                </a:cubicBezTo>
                <a:cubicBezTo>
                  <a:pt x="516" y="471"/>
                  <a:pt x="516" y="471"/>
                  <a:pt x="516" y="471"/>
                </a:cubicBezTo>
                <a:cubicBezTo>
                  <a:pt x="516" y="456"/>
                  <a:pt x="501" y="442"/>
                  <a:pt x="471" y="442"/>
                </a:cubicBezTo>
                <a:cubicBezTo>
                  <a:pt x="442" y="442"/>
                  <a:pt x="442" y="442"/>
                  <a:pt x="442" y="442"/>
                </a:cubicBezTo>
                <a:cubicBezTo>
                  <a:pt x="412" y="442"/>
                  <a:pt x="398" y="456"/>
                  <a:pt x="398" y="471"/>
                </a:cubicBezTo>
                <a:cubicBezTo>
                  <a:pt x="398" y="515"/>
                  <a:pt x="398" y="515"/>
                  <a:pt x="398" y="515"/>
                </a:cubicBezTo>
                <a:cubicBezTo>
                  <a:pt x="398" y="530"/>
                  <a:pt x="412" y="559"/>
                  <a:pt x="442" y="559"/>
                </a:cubicBezTo>
                <a:close/>
                <a:moveTo>
                  <a:pt x="442" y="471"/>
                </a:moveTo>
                <a:lnTo>
                  <a:pt x="442" y="471"/>
                </a:lnTo>
                <a:cubicBezTo>
                  <a:pt x="471" y="471"/>
                  <a:pt x="471" y="471"/>
                  <a:pt x="471" y="471"/>
                </a:cubicBezTo>
                <a:cubicBezTo>
                  <a:pt x="471" y="515"/>
                  <a:pt x="471" y="515"/>
                  <a:pt x="471" y="515"/>
                </a:cubicBezTo>
                <a:cubicBezTo>
                  <a:pt x="442" y="515"/>
                  <a:pt x="442" y="515"/>
                  <a:pt x="442" y="515"/>
                </a:cubicBezTo>
                <a:lnTo>
                  <a:pt x="442" y="471"/>
                </a:lnTo>
                <a:close/>
                <a:moveTo>
                  <a:pt x="442" y="397"/>
                </a:moveTo>
                <a:lnTo>
                  <a:pt x="442" y="397"/>
                </a:lnTo>
                <a:cubicBezTo>
                  <a:pt x="471" y="397"/>
                  <a:pt x="471" y="397"/>
                  <a:pt x="471" y="397"/>
                </a:cubicBezTo>
                <a:cubicBezTo>
                  <a:pt x="501" y="397"/>
                  <a:pt x="516" y="383"/>
                  <a:pt x="516" y="353"/>
                </a:cubicBezTo>
                <a:cubicBezTo>
                  <a:pt x="516" y="324"/>
                  <a:pt x="516" y="324"/>
                  <a:pt x="516" y="324"/>
                </a:cubicBezTo>
                <a:cubicBezTo>
                  <a:pt x="516" y="294"/>
                  <a:pt x="501" y="280"/>
                  <a:pt x="471" y="280"/>
                </a:cubicBezTo>
                <a:cubicBezTo>
                  <a:pt x="442" y="280"/>
                  <a:pt x="442" y="280"/>
                  <a:pt x="442" y="280"/>
                </a:cubicBezTo>
                <a:cubicBezTo>
                  <a:pt x="412" y="280"/>
                  <a:pt x="398" y="294"/>
                  <a:pt x="398" y="324"/>
                </a:cubicBezTo>
                <a:cubicBezTo>
                  <a:pt x="398" y="353"/>
                  <a:pt x="398" y="353"/>
                  <a:pt x="398" y="353"/>
                </a:cubicBezTo>
                <a:cubicBezTo>
                  <a:pt x="398" y="383"/>
                  <a:pt x="412" y="397"/>
                  <a:pt x="442" y="397"/>
                </a:cubicBezTo>
                <a:close/>
                <a:moveTo>
                  <a:pt x="442" y="324"/>
                </a:moveTo>
                <a:lnTo>
                  <a:pt x="442" y="324"/>
                </a:lnTo>
                <a:cubicBezTo>
                  <a:pt x="471" y="324"/>
                  <a:pt x="471" y="324"/>
                  <a:pt x="471" y="324"/>
                </a:cubicBezTo>
                <a:cubicBezTo>
                  <a:pt x="471" y="353"/>
                  <a:pt x="471" y="353"/>
                  <a:pt x="471" y="353"/>
                </a:cubicBezTo>
                <a:cubicBezTo>
                  <a:pt x="442" y="353"/>
                  <a:pt x="442" y="353"/>
                  <a:pt x="442" y="353"/>
                </a:cubicBezTo>
                <a:lnTo>
                  <a:pt x="442" y="324"/>
                </a:lnTo>
                <a:close/>
                <a:moveTo>
                  <a:pt x="516" y="44"/>
                </a:moveTo>
                <a:lnTo>
                  <a:pt x="516" y="44"/>
                </a:lnTo>
                <a:cubicBezTo>
                  <a:pt x="442" y="44"/>
                  <a:pt x="442" y="44"/>
                  <a:pt x="442" y="44"/>
                </a:cubicBezTo>
                <a:cubicBezTo>
                  <a:pt x="442" y="29"/>
                  <a:pt x="442" y="29"/>
                  <a:pt x="442" y="29"/>
                </a:cubicBezTo>
                <a:cubicBezTo>
                  <a:pt x="442" y="15"/>
                  <a:pt x="427" y="0"/>
                  <a:pt x="412" y="0"/>
                </a:cubicBezTo>
                <a:cubicBezTo>
                  <a:pt x="412" y="0"/>
                  <a:pt x="398" y="15"/>
                  <a:pt x="398" y="29"/>
                </a:cubicBezTo>
                <a:cubicBezTo>
                  <a:pt x="398" y="44"/>
                  <a:pt x="398" y="44"/>
                  <a:pt x="398" y="44"/>
                </a:cubicBezTo>
                <a:cubicBezTo>
                  <a:pt x="207" y="44"/>
                  <a:pt x="207" y="44"/>
                  <a:pt x="207" y="44"/>
                </a:cubicBezTo>
                <a:cubicBezTo>
                  <a:pt x="207" y="29"/>
                  <a:pt x="207" y="29"/>
                  <a:pt x="207" y="29"/>
                </a:cubicBezTo>
                <a:cubicBezTo>
                  <a:pt x="207" y="15"/>
                  <a:pt x="192" y="0"/>
                  <a:pt x="177" y="0"/>
                </a:cubicBezTo>
                <a:cubicBezTo>
                  <a:pt x="177" y="0"/>
                  <a:pt x="162" y="15"/>
                  <a:pt x="162" y="29"/>
                </a:cubicBezTo>
                <a:cubicBezTo>
                  <a:pt x="162" y="44"/>
                  <a:pt x="162" y="44"/>
                  <a:pt x="162" y="44"/>
                </a:cubicBezTo>
                <a:cubicBezTo>
                  <a:pt x="89" y="44"/>
                  <a:pt x="89" y="44"/>
                  <a:pt x="89" y="44"/>
                </a:cubicBezTo>
                <a:cubicBezTo>
                  <a:pt x="44" y="44"/>
                  <a:pt x="0" y="74"/>
                  <a:pt x="0" y="118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604"/>
                  <a:pt x="44" y="633"/>
                  <a:pt x="89" y="633"/>
                </a:cubicBezTo>
                <a:cubicBezTo>
                  <a:pt x="516" y="633"/>
                  <a:pt x="516" y="633"/>
                  <a:pt x="516" y="633"/>
                </a:cubicBezTo>
                <a:cubicBezTo>
                  <a:pt x="560" y="633"/>
                  <a:pt x="589" y="604"/>
                  <a:pt x="589" y="559"/>
                </a:cubicBezTo>
                <a:cubicBezTo>
                  <a:pt x="589" y="118"/>
                  <a:pt x="589" y="118"/>
                  <a:pt x="589" y="118"/>
                </a:cubicBezTo>
                <a:cubicBezTo>
                  <a:pt x="589" y="74"/>
                  <a:pt x="560" y="44"/>
                  <a:pt x="516" y="44"/>
                </a:cubicBezTo>
                <a:close/>
                <a:moveTo>
                  <a:pt x="560" y="559"/>
                </a:moveTo>
                <a:lnTo>
                  <a:pt x="560" y="559"/>
                </a:lnTo>
                <a:cubicBezTo>
                  <a:pt x="560" y="574"/>
                  <a:pt x="530" y="589"/>
                  <a:pt x="516" y="589"/>
                </a:cubicBezTo>
                <a:cubicBezTo>
                  <a:pt x="89" y="589"/>
                  <a:pt x="89" y="589"/>
                  <a:pt x="89" y="589"/>
                </a:cubicBezTo>
                <a:cubicBezTo>
                  <a:pt x="59" y="589"/>
                  <a:pt x="44" y="574"/>
                  <a:pt x="44" y="559"/>
                </a:cubicBezTo>
                <a:cubicBezTo>
                  <a:pt x="44" y="206"/>
                  <a:pt x="44" y="206"/>
                  <a:pt x="44" y="206"/>
                </a:cubicBezTo>
                <a:cubicBezTo>
                  <a:pt x="560" y="206"/>
                  <a:pt x="560" y="206"/>
                  <a:pt x="560" y="206"/>
                </a:cubicBezTo>
                <a:lnTo>
                  <a:pt x="560" y="559"/>
                </a:lnTo>
                <a:close/>
                <a:moveTo>
                  <a:pt x="560" y="162"/>
                </a:moveTo>
                <a:lnTo>
                  <a:pt x="560" y="162"/>
                </a:lnTo>
                <a:cubicBezTo>
                  <a:pt x="44" y="162"/>
                  <a:pt x="44" y="162"/>
                  <a:pt x="44" y="162"/>
                </a:cubicBezTo>
                <a:cubicBezTo>
                  <a:pt x="44" y="118"/>
                  <a:pt x="44" y="118"/>
                  <a:pt x="44" y="118"/>
                </a:cubicBezTo>
                <a:cubicBezTo>
                  <a:pt x="44" y="103"/>
                  <a:pt x="59" y="88"/>
                  <a:pt x="89" y="88"/>
                </a:cubicBezTo>
                <a:cubicBezTo>
                  <a:pt x="162" y="88"/>
                  <a:pt x="162" y="88"/>
                  <a:pt x="162" y="88"/>
                </a:cubicBezTo>
                <a:cubicBezTo>
                  <a:pt x="162" y="103"/>
                  <a:pt x="162" y="103"/>
                  <a:pt x="162" y="103"/>
                </a:cubicBezTo>
                <a:cubicBezTo>
                  <a:pt x="162" y="118"/>
                  <a:pt x="177" y="118"/>
                  <a:pt x="177" y="118"/>
                </a:cubicBezTo>
                <a:cubicBezTo>
                  <a:pt x="192" y="118"/>
                  <a:pt x="207" y="118"/>
                  <a:pt x="207" y="103"/>
                </a:cubicBezTo>
                <a:cubicBezTo>
                  <a:pt x="207" y="88"/>
                  <a:pt x="207" y="88"/>
                  <a:pt x="207" y="88"/>
                </a:cubicBezTo>
                <a:cubicBezTo>
                  <a:pt x="398" y="88"/>
                  <a:pt x="398" y="88"/>
                  <a:pt x="398" y="88"/>
                </a:cubicBezTo>
                <a:cubicBezTo>
                  <a:pt x="398" y="103"/>
                  <a:pt x="398" y="103"/>
                  <a:pt x="398" y="103"/>
                </a:cubicBezTo>
                <a:cubicBezTo>
                  <a:pt x="398" y="118"/>
                  <a:pt x="412" y="118"/>
                  <a:pt x="412" y="118"/>
                </a:cubicBezTo>
                <a:cubicBezTo>
                  <a:pt x="427" y="118"/>
                  <a:pt x="442" y="118"/>
                  <a:pt x="442" y="103"/>
                </a:cubicBezTo>
                <a:cubicBezTo>
                  <a:pt x="442" y="88"/>
                  <a:pt x="442" y="88"/>
                  <a:pt x="442" y="88"/>
                </a:cubicBezTo>
                <a:cubicBezTo>
                  <a:pt x="516" y="88"/>
                  <a:pt x="516" y="88"/>
                  <a:pt x="516" y="88"/>
                </a:cubicBezTo>
                <a:cubicBezTo>
                  <a:pt x="530" y="88"/>
                  <a:pt x="560" y="103"/>
                  <a:pt x="560" y="118"/>
                </a:cubicBezTo>
                <a:lnTo>
                  <a:pt x="560" y="162"/>
                </a:lnTo>
                <a:close/>
                <a:moveTo>
                  <a:pt x="118" y="397"/>
                </a:moveTo>
                <a:lnTo>
                  <a:pt x="118" y="397"/>
                </a:lnTo>
                <a:cubicBezTo>
                  <a:pt x="162" y="397"/>
                  <a:pt x="162" y="397"/>
                  <a:pt x="162" y="397"/>
                </a:cubicBezTo>
                <a:cubicBezTo>
                  <a:pt x="177" y="397"/>
                  <a:pt x="207" y="383"/>
                  <a:pt x="207" y="353"/>
                </a:cubicBezTo>
                <a:cubicBezTo>
                  <a:pt x="207" y="324"/>
                  <a:pt x="207" y="324"/>
                  <a:pt x="207" y="324"/>
                </a:cubicBezTo>
                <a:cubicBezTo>
                  <a:pt x="207" y="294"/>
                  <a:pt x="177" y="280"/>
                  <a:pt x="162" y="280"/>
                </a:cubicBezTo>
                <a:cubicBezTo>
                  <a:pt x="118" y="280"/>
                  <a:pt x="118" y="280"/>
                  <a:pt x="118" y="280"/>
                </a:cubicBezTo>
                <a:cubicBezTo>
                  <a:pt x="103" y="280"/>
                  <a:pt x="89" y="294"/>
                  <a:pt x="89" y="324"/>
                </a:cubicBezTo>
                <a:cubicBezTo>
                  <a:pt x="89" y="353"/>
                  <a:pt x="89" y="353"/>
                  <a:pt x="89" y="353"/>
                </a:cubicBezTo>
                <a:cubicBezTo>
                  <a:pt x="89" y="383"/>
                  <a:pt x="103" y="397"/>
                  <a:pt x="118" y="397"/>
                </a:cubicBezTo>
                <a:close/>
                <a:moveTo>
                  <a:pt x="118" y="324"/>
                </a:moveTo>
                <a:lnTo>
                  <a:pt x="118" y="324"/>
                </a:lnTo>
                <a:cubicBezTo>
                  <a:pt x="162" y="324"/>
                  <a:pt x="162" y="324"/>
                  <a:pt x="162" y="324"/>
                </a:cubicBezTo>
                <a:cubicBezTo>
                  <a:pt x="162" y="353"/>
                  <a:pt x="162" y="353"/>
                  <a:pt x="162" y="353"/>
                </a:cubicBezTo>
                <a:cubicBezTo>
                  <a:pt x="118" y="353"/>
                  <a:pt x="118" y="353"/>
                  <a:pt x="118" y="353"/>
                </a:cubicBezTo>
                <a:lnTo>
                  <a:pt x="118" y="324"/>
                </a:lnTo>
                <a:close/>
                <a:moveTo>
                  <a:pt x="280" y="397"/>
                </a:moveTo>
                <a:lnTo>
                  <a:pt x="280" y="397"/>
                </a:lnTo>
                <a:cubicBezTo>
                  <a:pt x="324" y="397"/>
                  <a:pt x="324" y="397"/>
                  <a:pt x="324" y="397"/>
                </a:cubicBezTo>
                <a:cubicBezTo>
                  <a:pt x="339" y="397"/>
                  <a:pt x="354" y="383"/>
                  <a:pt x="354" y="353"/>
                </a:cubicBezTo>
                <a:cubicBezTo>
                  <a:pt x="354" y="324"/>
                  <a:pt x="354" y="324"/>
                  <a:pt x="354" y="324"/>
                </a:cubicBezTo>
                <a:cubicBezTo>
                  <a:pt x="354" y="294"/>
                  <a:pt x="339" y="280"/>
                  <a:pt x="324" y="280"/>
                </a:cubicBezTo>
                <a:cubicBezTo>
                  <a:pt x="280" y="280"/>
                  <a:pt x="280" y="280"/>
                  <a:pt x="280" y="280"/>
                </a:cubicBezTo>
                <a:cubicBezTo>
                  <a:pt x="265" y="280"/>
                  <a:pt x="236" y="294"/>
                  <a:pt x="236" y="324"/>
                </a:cubicBezTo>
                <a:cubicBezTo>
                  <a:pt x="236" y="353"/>
                  <a:pt x="236" y="353"/>
                  <a:pt x="236" y="353"/>
                </a:cubicBezTo>
                <a:cubicBezTo>
                  <a:pt x="236" y="383"/>
                  <a:pt x="265" y="397"/>
                  <a:pt x="280" y="397"/>
                </a:cubicBezTo>
                <a:close/>
                <a:moveTo>
                  <a:pt x="280" y="324"/>
                </a:moveTo>
                <a:lnTo>
                  <a:pt x="280" y="324"/>
                </a:lnTo>
                <a:cubicBezTo>
                  <a:pt x="324" y="324"/>
                  <a:pt x="324" y="324"/>
                  <a:pt x="324" y="324"/>
                </a:cubicBezTo>
                <a:cubicBezTo>
                  <a:pt x="324" y="353"/>
                  <a:pt x="324" y="353"/>
                  <a:pt x="324" y="353"/>
                </a:cubicBezTo>
                <a:cubicBezTo>
                  <a:pt x="280" y="353"/>
                  <a:pt x="280" y="353"/>
                  <a:pt x="280" y="353"/>
                </a:cubicBezTo>
                <a:lnTo>
                  <a:pt x="280" y="324"/>
                </a:lnTo>
                <a:close/>
                <a:moveTo>
                  <a:pt x="118" y="559"/>
                </a:moveTo>
                <a:lnTo>
                  <a:pt x="118" y="559"/>
                </a:lnTo>
                <a:cubicBezTo>
                  <a:pt x="162" y="559"/>
                  <a:pt x="162" y="559"/>
                  <a:pt x="162" y="559"/>
                </a:cubicBezTo>
                <a:cubicBezTo>
                  <a:pt x="177" y="559"/>
                  <a:pt x="207" y="530"/>
                  <a:pt x="207" y="515"/>
                </a:cubicBezTo>
                <a:cubicBezTo>
                  <a:pt x="207" y="471"/>
                  <a:pt x="207" y="471"/>
                  <a:pt x="207" y="471"/>
                </a:cubicBezTo>
                <a:cubicBezTo>
                  <a:pt x="207" y="456"/>
                  <a:pt x="177" y="442"/>
                  <a:pt x="162" y="442"/>
                </a:cubicBezTo>
                <a:cubicBezTo>
                  <a:pt x="118" y="442"/>
                  <a:pt x="118" y="442"/>
                  <a:pt x="118" y="442"/>
                </a:cubicBezTo>
                <a:cubicBezTo>
                  <a:pt x="103" y="442"/>
                  <a:pt x="89" y="456"/>
                  <a:pt x="89" y="471"/>
                </a:cubicBezTo>
                <a:cubicBezTo>
                  <a:pt x="89" y="515"/>
                  <a:pt x="89" y="515"/>
                  <a:pt x="89" y="515"/>
                </a:cubicBezTo>
                <a:cubicBezTo>
                  <a:pt x="89" y="530"/>
                  <a:pt x="103" y="559"/>
                  <a:pt x="118" y="559"/>
                </a:cubicBezTo>
                <a:close/>
                <a:moveTo>
                  <a:pt x="118" y="471"/>
                </a:moveTo>
                <a:lnTo>
                  <a:pt x="118" y="471"/>
                </a:lnTo>
                <a:cubicBezTo>
                  <a:pt x="162" y="471"/>
                  <a:pt x="162" y="471"/>
                  <a:pt x="162" y="471"/>
                </a:cubicBezTo>
                <a:cubicBezTo>
                  <a:pt x="162" y="515"/>
                  <a:pt x="162" y="515"/>
                  <a:pt x="162" y="515"/>
                </a:cubicBezTo>
                <a:cubicBezTo>
                  <a:pt x="118" y="515"/>
                  <a:pt x="118" y="515"/>
                  <a:pt x="118" y="515"/>
                </a:cubicBezTo>
                <a:lnTo>
                  <a:pt x="118" y="471"/>
                </a:lnTo>
                <a:close/>
                <a:moveTo>
                  <a:pt x="280" y="559"/>
                </a:moveTo>
                <a:lnTo>
                  <a:pt x="280" y="559"/>
                </a:lnTo>
                <a:cubicBezTo>
                  <a:pt x="324" y="559"/>
                  <a:pt x="324" y="559"/>
                  <a:pt x="324" y="559"/>
                </a:cubicBezTo>
                <a:cubicBezTo>
                  <a:pt x="339" y="559"/>
                  <a:pt x="354" y="530"/>
                  <a:pt x="354" y="515"/>
                </a:cubicBezTo>
                <a:cubicBezTo>
                  <a:pt x="354" y="471"/>
                  <a:pt x="354" y="471"/>
                  <a:pt x="354" y="471"/>
                </a:cubicBezTo>
                <a:cubicBezTo>
                  <a:pt x="354" y="456"/>
                  <a:pt x="339" y="442"/>
                  <a:pt x="324" y="442"/>
                </a:cubicBezTo>
                <a:cubicBezTo>
                  <a:pt x="280" y="442"/>
                  <a:pt x="280" y="442"/>
                  <a:pt x="280" y="442"/>
                </a:cubicBezTo>
                <a:cubicBezTo>
                  <a:pt x="265" y="442"/>
                  <a:pt x="236" y="456"/>
                  <a:pt x="236" y="471"/>
                </a:cubicBezTo>
                <a:cubicBezTo>
                  <a:pt x="236" y="515"/>
                  <a:pt x="236" y="515"/>
                  <a:pt x="236" y="515"/>
                </a:cubicBezTo>
                <a:cubicBezTo>
                  <a:pt x="236" y="530"/>
                  <a:pt x="265" y="559"/>
                  <a:pt x="280" y="559"/>
                </a:cubicBezTo>
                <a:close/>
                <a:moveTo>
                  <a:pt x="280" y="471"/>
                </a:moveTo>
                <a:lnTo>
                  <a:pt x="280" y="471"/>
                </a:lnTo>
                <a:cubicBezTo>
                  <a:pt x="324" y="471"/>
                  <a:pt x="324" y="471"/>
                  <a:pt x="324" y="471"/>
                </a:cubicBezTo>
                <a:cubicBezTo>
                  <a:pt x="324" y="515"/>
                  <a:pt x="324" y="515"/>
                  <a:pt x="324" y="515"/>
                </a:cubicBezTo>
                <a:cubicBezTo>
                  <a:pt x="280" y="515"/>
                  <a:pt x="280" y="515"/>
                  <a:pt x="280" y="515"/>
                </a:cubicBezTo>
                <a:lnTo>
                  <a:pt x="280" y="47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8" name="Freeform 168">
            <a:extLst>
              <a:ext uri="{FF2B5EF4-FFF2-40B4-BE49-F238E27FC236}">
                <a16:creationId xmlns:a16="http://schemas.microsoft.com/office/drawing/2014/main" id="{52BF5F58-5440-E881-9C9C-0B14FB882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7037" y="4923720"/>
            <a:ext cx="398614" cy="257226"/>
          </a:xfrm>
          <a:custGeom>
            <a:avLst/>
            <a:gdLst>
              <a:gd name="T0" fmla="*/ 153120 w 619"/>
              <a:gd name="T1" fmla="*/ 31669 h 398"/>
              <a:gd name="T2" fmla="*/ 153120 w 619"/>
              <a:gd name="T3" fmla="*/ 31669 h 398"/>
              <a:gd name="T4" fmla="*/ 110806 w 619"/>
              <a:gd name="T5" fmla="*/ 74135 h 398"/>
              <a:gd name="T6" fmla="*/ 153120 w 619"/>
              <a:gd name="T7" fmla="*/ 116601 h 398"/>
              <a:gd name="T8" fmla="*/ 195434 w 619"/>
              <a:gd name="T9" fmla="*/ 74135 h 398"/>
              <a:gd name="T10" fmla="*/ 153120 w 619"/>
              <a:gd name="T11" fmla="*/ 31669 h 398"/>
              <a:gd name="T12" fmla="*/ 153120 w 619"/>
              <a:gd name="T13" fmla="*/ 100406 h 398"/>
              <a:gd name="T14" fmla="*/ 153120 w 619"/>
              <a:gd name="T15" fmla="*/ 100406 h 398"/>
              <a:gd name="T16" fmla="*/ 126584 w 619"/>
              <a:gd name="T17" fmla="*/ 74135 h 398"/>
              <a:gd name="T18" fmla="*/ 153120 w 619"/>
              <a:gd name="T19" fmla="*/ 42106 h 398"/>
              <a:gd name="T20" fmla="*/ 179297 w 619"/>
              <a:gd name="T21" fmla="*/ 74135 h 398"/>
              <a:gd name="T22" fmla="*/ 153120 w 619"/>
              <a:gd name="T23" fmla="*/ 100406 h 398"/>
              <a:gd name="T24" fmla="*/ 153120 w 619"/>
              <a:gd name="T25" fmla="*/ 0 h 398"/>
              <a:gd name="T26" fmla="*/ 153120 w 619"/>
              <a:gd name="T27" fmla="*/ 0 h 398"/>
              <a:gd name="T28" fmla="*/ 68492 w 619"/>
              <a:gd name="T29" fmla="*/ 0 h 398"/>
              <a:gd name="T30" fmla="*/ 0 w 619"/>
              <a:gd name="T31" fmla="*/ 74135 h 398"/>
              <a:gd name="T32" fmla="*/ 68492 w 619"/>
              <a:gd name="T33" fmla="*/ 142872 h 398"/>
              <a:gd name="T34" fmla="*/ 153120 w 619"/>
              <a:gd name="T35" fmla="*/ 142872 h 398"/>
              <a:gd name="T36" fmla="*/ 221611 w 619"/>
              <a:gd name="T37" fmla="*/ 74135 h 398"/>
              <a:gd name="T38" fmla="*/ 153120 w 619"/>
              <a:gd name="T39" fmla="*/ 0 h 398"/>
              <a:gd name="T40" fmla="*/ 153120 w 619"/>
              <a:gd name="T41" fmla="*/ 127037 h 398"/>
              <a:gd name="T42" fmla="*/ 153120 w 619"/>
              <a:gd name="T43" fmla="*/ 127037 h 398"/>
              <a:gd name="T44" fmla="*/ 68492 w 619"/>
              <a:gd name="T45" fmla="*/ 127037 h 398"/>
              <a:gd name="T46" fmla="*/ 10399 w 619"/>
              <a:gd name="T47" fmla="*/ 74135 h 398"/>
              <a:gd name="T48" fmla="*/ 68492 w 619"/>
              <a:gd name="T49" fmla="*/ 15835 h 398"/>
              <a:gd name="T50" fmla="*/ 153120 w 619"/>
              <a:gd name="T51" fmla="*/ 15835 h 398"/>
              <a:gd name="T52" fmla="*/ 211212 w 619"/>
              <a:gd name="T53" fmla="*/ 74135 h 398"/>
              <a:gd name="T54" fmla="*/ 153120 w 619"/>
              <a:gd name="T55" fmla="*/ 127037 h 3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19" h="398">
                <a:moveTo>
                  <a:pt x="427" y="88"/>
                </a:moveTo>
                <a:lnTo>
                  <a:pt x="427" y="88"/>
                </a:lnTo>
                <a:cubicBezTo>
                  <a:pt x="368" y="88"/>
                  <a:pt x="309" y="132"/>
                  <a:pt x="309" y="206"/>
                </a:cubicBezTo>
                <a:cubicBezTo>
                  <a:pt x="309" y="265"/>
                  <a:pt x="368" y="324"/>
                  <a:pt x="427" y="324"/>
                </a:cubicBezTo>
                <a:cubicBezTo>
                  <a:pt x="486" y="324"/>
                  <a:pt x="545" y="265"/>
                  <a:pt x="545" y="206"/>
                </a:cubicBezTo>
                <a:cubicBezTo>
                  <a:pt x="545" y="132"/>
                  <a:pt x="486" y="88"/>
                  <a:pt x="427" y="88"/>
                </a:cubicBezTo>
                <a:close/>
                <a:moveTo>
                  <a:pt x="427" y="279"/>
                </a:moveTo>
                <a:lnTo>
                  <a:pt x="427" y="279"/>
                </a:lnTo>
                <a:cubicBezTo>
                  <a:pt x="382" y="279"/>
                  <a:pt x="353" y="250"/>
                  <a:pt x="353" y="206"/>
                </a:cubicBezTo>
                <a:cubicBezTo>
                  <a:pt x="353" y="162"/>
                  <a:pt x="382" y="117"/>
                  <a:pt x="427" y="117"/>
                </a:cubicBezTo>
                <a:cubicBezTo>
                  <a:pt x="471" y="117"/>
                  <a:pt x="500" y="162"/>
                  <a:pt x="500" y="206"/>
                </a:cubicBezTo>
                <a:cubicBezTo>
                  <a:pt x="500" y="250"/>
                  <a:pt x="471" y="279"/>
                  <a:pt x="427" y="279"/>
                </a:cubicBezTo>
                <a:close/>
                <a:moveTo>
                  <a:pt x="427" y="0"/>
                </a:moveTo>
                <a:lnTo>
                  <a:pt x="427" y="0"/>
                </a:lnTo>
                <a:cubicBezTo>
                  <a:pt x="191" y="0"/>
                  <a:pt x="191" y="0"/>
                  <a:pt x="191" y="0"/>
                </a:cubicBezTo>
                <a:cubicBezTo>
                  <a:pt x="88" y="0"/>
                  <a:pt x="0" y="88"/>
                  <a:pt x="0" y="206"/>
                </a:cubicBezTo>
                <a:cubicBezTo>
                  <a:pt x="0" y="309"/>
                  <a:pt x="88" y="397"/>
                  <a:pt x="191" y="397"/>
                </a:cubicBezTo>
                <a:cubicBezTo>
                  <a:pt x="427" y="397"/>
                  <a:pt x="427" y="397"/>
                  <a:pt x="427" y="397"/>
                </a:cubicBezTo>
                <a:cubicBezTo>
                  <a:pt x="530" y="397"/>
                  <a:pt x="618" y="309"/>
                  <a:pt x="618" y="206"/>
                </a:cubicBezTo>
                <a:cubicBezTo>
                  <a:pt x="618" y="88"/>
                  <a:pt x="530" y="0"/>
                  <a:pt x="427" y="0"/>
                </a:cubicBezTo>
                <a:close/>
                <a:moveTo>
                  <a:pt x="427" y="353"/>
                </a:moveTo>
                <a:lnTo>
                  <a:pt x="427" y="353"/>
                </a:lnTo>
                <a:cubicBezTo>
                  <a:pt x="191" y="353"/>
                  <a:pt x="191" y="353"/>
                  <a:pt x="191" y="353"/>
                </a:cubicBezTo>
                <a:cubicBezTo>
                  <a:pt x="103" y="353"/>
                  <a:pt x="29" y="294"/>
                  <a:pt x="29" y="206"/>
                </a:cubicBezTo>
                <a:cubicBezTo>
                  <a:pt x="29" y="117"/>
                  <a:pt x="103" y="44"/>
                  <a:pt x="191" y="44"/>
                </a:cubicBezTo>
                <a:cubicBezTo>
                  <a:pt x="427" y="44"/>
                  <a:pt x="427" y="44"/>
                  <a:pt x="427" y="44"/>
                </a:cubicBezTo>
                <a:cubicBezTo>
                  <a:pt x="515" y="44"/>
                  <a:pt x="589" y="117"/>
                  <a:pt x="589" y="206"/>
                </a:cubicBezTo>
                <a:cubicBezTo>
                  <a:pt x="589" y="294"/>
                  <a:pt x="515" y="353"/>
                  <a:pt x="427" y="353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9" name="Freeform 169">
            <a:extLst>
              <a:ext uri="{FF2B5EF4-FFF2-40B4-BE49-F238E27FC236}">
                <a16:creationId xmlns:a16="http://schemas.microsoft.com/office/drawing/2014/main" id="{E75B9BE0-E6C2-95C0-5BE0-B1B176A3D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978" y="4923720"/>
            <a:ext cx="410537" cy="257226"/>
          </a:xfrm>
          <a:custGeom>
            <a:avLst/>
            <a:gdLst>
              <a:gd name="T0" fmla="*/ 159378 w 634"/>
              <a:gd name="T1" fmla="*/ 0 h 398"/>
              <a:gd name="T2" fmla="*/ 159378 w 634"/>
              <a:gd name="T3" fmla="*/ 0 h 398"/>
              <a:gd name="T4" fmla="*/ 74641 w 634"/>
              <a:gd name="T5" fmla="*/ 0 h 398"/>
              <a:gd name="T6" fmla="*/ 0 w 634"/>
              <a:gd name="T7" fmla="*/ 74135 h 398"/>
              <a:gd name="T8" fmla="*/ 74641 w 634"/>
              <a:gd name="T9" fmla="*/ 142872 h 398"/>
              <a:gd name="T10" fmla="*/ 159378 w 634"/>
              <a:gd name="T11" fmla="*/ 142872 h 398"/>
              <a:gd name="T12" fmla="*/ 228249 w 634"/>
              <a:gd name="T13" fmla="*/ 74135 h 398"/>
              <a:gd name="T14" fmla="*/ 159378 w 634"/>
              <a:gd name="T15" fmla="*/ 0 h 398"/>
              <a:gd name="T16" fmla="*/ 159378 w 634"/>
              <a:gd name="T17" fmla="*/ 127037 h 398"/>
              <a:gd name="T18" fmla="*/ 159378 w 634"/>
              <a:gd name="T19" fmla="*/ 127037 h 398"/>
              <a:gd name="T20" fmla="*/ 74641 w 634"/>
              <a:gd name="T21" fmla="*/ 127037 h 398"/>
              <a:gd name="T22" fmla="*/ 15866 w 634"/>
              <a:gd name="T23" fmla="*/ 74135 h 398"/>
              <a:gd name="T24" fmla="*/ 74641 w 634"/>
              <a:gd name="T25" fmla="*/ 15835 h 398"/>
              <a:gd name="T26" fmla="*/ 159378 w 634"/>
              <a:gd name="T27" fmla="*/ 15835 h 398"/>
              <a:gd name="T28" fmla="*/ 212384 w 634"/>
              <a:gd name="T29" fmla="*/ 74135 h 398"/>
              <a:gd name="T30" fmla="*/ 159378 w 634"/>
              <a:gd name="T31" fmla="*/ 127037 h 398"/>
              <a:gd name="T32" fmla="*/ 74641 w 634"/>
              <a:gd name="T33" fmla="*/ 31669 h 398"/>
              <a:gd name="T34" fmla="*/ 74641 w 634"/>
              <a:gd name="T35" fmla="*/ 31669 h 398"/>
              <a:gd name="T36" fmla="*/ 32092 w 634"/>
              <a:gd name="T37" fmla="*/ 74135 h 398"/>
              <a:gd name="T38" fmla="*/ 74641 w 634"/>
              <a:gd name="T39" fmla="*/ 116601 h 398"/>
              <a:gd name="T40" fmla="*/ 116829 w 634"/>
              <a:gd name="T41" fmla="*/ 74135 h 398"/>
              <a:gd name="T42" fmla="*/ 74641 w 634"/>
              <a:gd name="T43" fmla="*/ 31669 h 398"/>
              <a:gd name="T44" fmla="*/ 74641 w 634"/>
              <a:gd name="T45" fmla="*/ 100406 h 398"/>
              <a:gd name="T46" fmla="*/ 74641 w 634"/>
              <a:gd name="T47" fmla="*/ 100406 h 398"/>
              <a:gd name="T48" fmla="*/ 42549 w 634"/>
              <a:gd name="T49" fmla="*/ 74135 h 398"/>
              <a:gd name="T50" fmla="*/ 74641 w 634"/>
              <a:gd name="T51" fmla="*/ 42106 h 398"/>
              <a:gd name="T52" fmla="*/ 100963 w 634"/>
              <a:gd name="T53" fmla="*/ 74135 h 398"/>
              <a:gd name="T54" fmla="*/ 74641 w 634"/>
              <a:gd name="T55" fmla="*/ 100406 h 3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34" h="398">
                <a:moveTo>
                  <a:pt x="442" y="0"/>
                </a:moveTo>
                <a:lnTo>
                  <a:pt x="442" y="0"/>
                </a:lnTo>
                <a:cubicBezTo>
                  <a:pt x="207" y="0"/>
                  <a:pt x="207" y="0"/>
                  <a:pt x="207" y="0"/>
                </a:cubicBezTo>
                <a:cubicBezTo>
                  <a:pt x="89" y="0"/>
                  <a:pt x="0" y="88"/>
                  <a:pt x="0" y="206"/>
                </a:cubicBezTo>
                <a:cubicBezTo>
                  <a:pt x="0" y="309"/>
                  <a:pt x="89" y="397"/>
                  <a:pt x="207" y="397"/>
                </a:cubicBezTo>
                <a:cubicBezTo>
                  <a:pt x="442" y="397"/>
                  <a:pt x="442" y="397"/>
                  <a:pt x="442" y="397"/>
                </a:cubicBezTo>
                <a:cubicBezTo>
                  <a:pt x="545" y="397"/>
                  <a:pt x="633" y="309"/>
                  <a:pt x="633" y="206"/>
                </a:cubicBezTo>
                <a:cubicBezTo>
                  <a:pt x="633" y="88"/>
                  <a:pt x="545" y="0"/>
                  <a:pt x="442" y="0"/>
                </a:cubicBezTo>
                <a:close/>
                <a:moveTo>
                  <a:pt x="442" y="353"/>
                </a:moveTo>
                <a:lnTo>
                  <a:pt x="442" y="353"/>
                </a:lnTo>
                <a:cubicBezTo>
                  <a:pt x="207" y="353"/>
                  <a:pt x="207" y="353"/>
                  <a:pt x="207" y="353"/>
                </a:cubicBezTo>
                <a:cubicBezTo>
                  <a:pt x="118" y="353"/>
                  <a:pt x="44" y="294"/>
                  <a:pt x="44" y="206"/>
                </a:cubicBezTo>
                <a:cubicBezTo>
                  <a:pt x="44" y="117"/>
                  <a:pt x="118" y="44"/>
                  <a:pt x="207" y="44"/>
                </a:cubicBezTo>
                <a:cubicBezTo>
                  <a:pt x="442" y="44"/>
                  <a:pt x="442" y="44"/>
                  <a:pt x="442" y="44"/>
                </a:cubicBezTo>
                <a:cubicBezTo>
                  <a:pt x="530" y="44"/>
                  <a:pt x="589" y="117"/>
                  <a:pt x="589" y="206"/>
                </a:cubicBezTo>
                <a:cubicBezTo>
                  <a:pt x="589" y="294"/>
                  <a:pt x="530" y="353"/>
                  <a:pt x="442" y="353"/>
                </a:cubicBezTo>
                <a:close/>
                <a:moveTo>
                  <a:pt x="207" y="88"/>
                </a:moveTo>
                <a:lnTo>
                  <a:pt x="207" y="88"/>
                </a:lnTo>
                <a:cubicBezTo>
                  <a:pt x="133" y="88"/>
                  <a:pt x="89" y="132"/>
                  <a:pt x="89" y="206"/>
                </a:cubicBezTo>
                <a:cubicBezTo>
                  <a:pt x="89" y="265"/>
                  <a:pt x="133" y="324"/>
                  <a:pt x="207" y="324"/>
                </a:cubicBezTo>
                <a:cubicBezTo>
                  <a:pt x="265" y="324"/>
                  <a:pt x="324" y="265"/>
                  <a:pt x="324" y="206"/>
                </a:cubicBezTo>
                <a:cubicBezTo>
                  <a:pt x="324" y="132"/>
                  <a:pt x="265" y="88"/>
                  <a:pt x="207" y="88"/>
                </a:cubicBezTo>
                <a:close/>
                <a:moveTo>
                  <a:pt x="207" y="279"/>
                </a:moveTo>
                <a:lnTo>
                  <a:pt x="207" y="279"/>
                </a:lnTo>
                <a:cubicBezTo>
                  <a:pt x="162" y="279"/>
                  <a:pt x="118" y="250"/>
                  <a:pt x="118" y="206"/>
                </a:cubicBezTo>
                <a:cubicBezTo>
                  <a:pt x="118" y="162"/>
                  <a:pt x="162" y="117"/>
                  <a:pt x="207" y="117"/>
                </a:cubicBezTo>
                <a:cubicBezTo>
                  <a:pt x="251" y="117"/>
                  <a:pt x="280" y="162"/>
                  <a:pt x="280" y="206"/>
                </a:cubicBezTo>
                <a:cubicBezTo>
                  <a:pt x="280" y="250"/>
                  <a:pt x="251" y="279"/>
                  <a:pt x="207" y="27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10" name="Freeform 170">
            <a:extLst>
              <a:ext uri="{FF2B5EF4-FFF2-40B4-BE49-F238E27FC236}">
                <a16:creationId xmlns:a16="http://schemas.microsoft.com/office/drawing/2014/main" id="{83D0E57D-7D15-876D-8BC1-9CE75F48A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138" y="4847064"/>
            <a:ext cx="410540" cy="410539"/>
          </a:xfrm>
          <a:custGeom>
            <a:avLst/>
            <a:gdLst>
              <a:gd name="T0" fmla="*/ 185701 w 634"/>
              <a:gd name="T1" fmla="*/ 169829 h 634"/>
              <a:gd name="T2" fmla="*/ 79329 w 634"/>
              <a:gd name="T3" fmla="*/ 148555 h 634"/>
              <a:gd name="T4" fmla="*/ 42188 w 634"/>
              <a:gd name="T5" fmla="*/ 169829 h 634"/>
              <a:gd name="T6" fmla="*/ 42188 w 634"/>
              <a:gd name="T7" fmla="*/ 185694 h 634"/>
              <a:gd name="T8" fmla="*/ 79329 w 634"/>
              <a:gd name="T9" fmla="*/ 206968 h 634"/>
              <a:gd name="T10" fmla="*/ 185701 w 634"/>
              <a:gd name="T11" fmla="*/ 185694 h 634"/>
              <a:gd name="T12" fmla="*/ 185701 w 634"/>
              <a:gd name="T13" fmla="*/ 169829 h 634"/>
              <a:gd name="T14" fmla="*/ 79329 w 634"/>
              <a:gd name="T15" fmla="*/ 196511 h 634"/>
              <a:gd name="T16" fmla="*/ 79329 w 634"/>
              <a:gd name="T17" fmla="*/ 159372 h 634"/>
              <a:gd name="T18" fmla="*/ 79329 w 634"/>
              <a:gd name="T19" fmla="*/ 196511 h 634"/>
              <a:gd name="T20" fmla="*/ 185701 w 634"/>
              <a:gd name="T21" fmla="*/ 58412 h 634"/>
              <a:gd name="T22" fmla="*/ 79329 w 634"/>
              <a:gd name="T23" fmla="*/ 37139 h 634"/>
              <a:gd name="T24" fmla="*/ 42188 w 634"/>
              <a:gd name="T25" fmla="*/ 58412 h 634"/>
              <a:gd name="T26" fmla="*/ 42188 w 634"/>
              <a:gd name="T27" fmla="*/ 74278 h 634"/>
              <a:gd name="T28" fmla="*/ 79329 w 634"/>
              <a:gd name="T29" fmla="*/ 95551 h 634"/>
              <a:gd name="T30" fmla="*/ 185701 w 634"/>
              <a:gd name="T31" fmla="*/ 74278 h 634"/>
              <a:gd name="T32" fmla="*/ 185701 w 634"/>
              <a:gd name="T33" fmla="*/ 58412 h 634"/>
              <a:gd name="T34" fmla="*/ 79329 w 634"/>
              <a:gd name="T35" fmla="*/ 84734 h 634"/>
              <a:gd name="T36" fmla="*/ 79329 w 634"/>
              <a:gd name="T37" fmla="*/ 47956 h 634"/>
              <a:gd name="T38" fmla="*/ 79329 w 634"/>
              <a:gd name="T39" fmla="*/ 84734 h 634"/>
              <a:gd name="T40" fmla="*/ 185701 w 634"/>
              <a:gd name="T41" fmla="*/ 116825 h 634"/>
              <a:gd name="T42" fmla="*/ 143152 w 634"/>
              <a:gd name="T43" fmla="*/ 95551 h 634"/>
              <a:gd name="T44" fmla="*/ 42188 w 634"/>
              <a:gd name="T45" fmla="*/ 116825 h 634"/>
              <a:gd name="T46" fmla="*/ 42188 w 634"/>
              <a:gd name="T47" fmla="*/ 127282 h 634"/>
              <a:gd name="T48" fmla="*/ 143152 w 634"/>
              <a:gd name="T49" fmla="*/ 148555 h 634"/>
              <a:gd name="T50" fmla="*/ 185701 w 634"/>
              <a:gd name="T51" fmla="*/ 127282 h 634"/>
              <a:gd name="T52" fmla="*/ 185701 w 634"/>
              <a:gd name="T53" fmla="*/ 116825 h 634"/>
              <a:gd name="T54" fmla="*/ 143152 w 634"/>
              <a:gd name="T55" fmla="*/ 138099 h 634"/>
              <a:gd name="T56" fmla="*/ 143152 w 634"/>
              <a:gd name="T57" fmla="*/ 106008 h 634"/>
              <a:gd name="T58" fmla="*/ 143152 w 634"/>
              <a:gd name="T59" fmla="*/ 138099 h 634"/>
              <a:gd name="T60" fmla="*/ 196158 w 634"/>
              <a:gd name="T61" fmla="*/ 0 h 634"/>
              <a:gd name="T62" fmla="*/ 0 w 634"/>
              <a:gd name="T63" fmla="*/ 31730 h 634"/>
              <a:gd name="T64" fmla="*/ 26323 w 634"/>
              <a:gd name="T65" fmla="*/ 228241 h 634"/>
              <a:gd name="T66" fmla="*/ 228250 w 634"/>
              <a:gd name="T67" fmla="*/ 201559 h 634"/>
              <a:gd name="T68" fmla="*/ 196158 w 634"/>
              <a:gd name="T69" fmla="*/ 0 h 634"/>
              <a:gd name="T70" fmla="*/ 212024 w 634"/>
              <a:gd name="T71" fmla="*/ 201559 h 634"/>
              <a:gd name="T72" fmla="*/ 26323 w 634"/>
              <a:gd name="T73" fmla="*/ 212376 h 634"/>
              <a:gd name="T74" fmla="*/ 15866 w 634"/>
              <a:gd name="T75" fmla="*/ 31730 h 634"/>
              <a:gd name="T76" fmla="*/ 196158 w 634"/>
              <a:gd name="T77" fmla="*/ 15865 h 634"/>
              <a:gd name="T78" fmla="*/ 212024 w 634"/>
              <a:gd name="T79" fmla="*/ 201559 h 63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34" h="634">
                <a:moveTo>
                  <a:pt x="515" y="471"/>
                </a:moveTo>
                <a:lnTo>
                  <a:pt x="515" y="471"/>
                </a:lnTo>
                <a:cubicBezTo>
                  <a:pt x="294" y="471"/>
                  <a:pt x="294" y="471"/>
                  <a:pt x="294" y="471"/>
                </a:cubicBezTo>
                <a:cubicBezTo>
                  <a:pt x="279" y="442"/>
                  <a:pt x="250" y="412"/>
                  <a:pt x="220" y="412"/>
                </a:cubicBezTo>
                <a:cubicBezTo>
                  <a:pt x="176" y="412"/>
                  <a:pt x="147" y="442"/>
                  <a:pt x="147" y="471"/>
                </a:cubicBezTo>
                <a:cubicBezTo>
                  <a:pt x="117" y="471"/>
                  <a:pt x="117" y="471"/>
                  <a:pt x="117" y="471"/>
                </a:cubicBezTo>
                <a:cubicBezTo>
                  <a:pt x="103" y="471"/>
                  <a:pt x="103" y="486"/>
                  <a:pt x="103" y="501"/>
                </a:cubicBezTo>
                <a:cubicBezTo>
                  <a:pt x="103" y="501"/>
                  <a:pt x="103" y="515"/>
                  <a:pt x="117" y="515"/>
                </a:cubicBezTo>
                <a:cubicBezTo>
                  <a:pt x="147" y="515"/>
                  <a:pt x="147" y="515"/>
                  <a:pt x="147" y="515"/>
                </a:cubicBezTo>
                <a:cubicBezTo>
                  <a:pt x="147" y="545"/>
                  <a:pt x="176" y="574"/>
                  <a:pt x="220" y="574"/>
                </a:cubicBezTo>
                <a:cubicBezTo>
                  <a:pt x="250" y="574"/>
                  <a:pt x="279" y="545"/>
                  <a:pt x="294" y="515"/>
                </a:cubicBezTo>
                <a:cubicBezTo>
                  <a:pt x="515" y="515"/>
                  <a:pt x="515" y="515"/>
                  <a:pt x="515" y="515"/>
                </a:cubicBezTo>
                <a:lnTo>
                  <a:pt x="530" y="501"/>
                </a:lnTo>
                <a:cubicBezTo>
                  <a:pt x="530" y="486"/>
                  <a:pt x="515" y="471"/>
                  <a:pt x="515" y="471"/>
                </a:cubicBezTo>
                <a:close/>
                <a:moveTo>
                  <a:pt x="220" y="545"/>
                </a:moveTo>
                <a:lnTo>
                  <a:pt x="220" y="545"/>
                </a:lnTo>
                <a:cubicBezTo>
                  <a:pt x="191" y="545"/>
                  <a:pt x="162" y="515"/>
                  <a:pt x="162" y="501"/>
                </a:cubicBezTo>
                <a:cubicBezTo>
                  <a:pt x="162" y="471"/>
                  <a:pt x="191" y="442"/>
                  <a:pt x="220" y="442"/>
                </a:cubicBezTo>
                <a:cubicBezTo>
                  <a:pt x="235" y="442"/>
                  <a:pt x="265" y="471"/>
                  <a:pt x="265" y="501"/>
                </a:cubicBezTo>
                <a:cubicBezTo>
                  <a:pt x="265" y="515"/>
                  <a:pt x="235" y="545"/>
                  <a:pt x="220" y="545"/>
                </a:cubicBezTo>
                <a:close/>
                <a:moveTo>
                  <a:pt x="515" y="162"/>
                </a:moveTo>
                <a:lnTo>
                  <a:pt x="515" y="162"/>
                </a:lnTo>
                <a:cubicBezTo>
                  <a:pt x="294" y="162"/>
                  <a:pt x="294" y="162"/>
                  <a:pt x="294" y="162"/>
                </a:cubicBezTo>
                <a:cubicBezTo>
                  <a:pt x="279" y="133"/>
                  <a:pt x="250" y="103"/>
                  <a:pt x="220" y="103"/>
                </a:cubicBezTo>
                <a:cubicBezTo>
                  <a:pt x="176" y="103"/>
                  <a:pt x="147" y="133"/>
                  <a:pt x="147" y="162"/>
                </a:cubicBezTo>
                <a:cubicBezTo>
                  <a:pt x="117" y="162"/>
                  <a:pt x="117" y="162"/>
                  <a:pt x="117" y="162"/>
                </a:cubicBezTo>
                <a:cubicBezTo>
                  <a:pt x="103" y="162"/>
                  <a:pt x="103" y="176"/>
                  <a:pt x="103" y="176"/>
                </a:cubicBezTo>
                <a:cubicBezTo>
                  <a:pt x="103" y="192"/>
                  <a:pt x="103" y="206"/>
                  <a:pt x="117" y="206"/>
                </a:cubicBezTo>
                <a:cubicBezTo>
                  <a:pt x="147" y="206"/>
                  <a:pt x="147" y="206"/>
                  <a:pt x="147" y="206"/>
                </a:cubicBezTo>
                <a:cubicBezTo>
                  <a:pt x="147" y="235"/>
                  <a:pt x="176" y="265"/>
                  <a:pt x="220" y="265"/>
                </a:cubicBezTo>
                <a:cubicBezTo>
                  <a:pt x="250" y="265"/>
                  <a:pt x="279" y="235"/>
                  <a:pt x="294" y="206"/>
                </a:cubicBezTo>
                <a:cubicBezTo>
                  <a:pt x="515" y="206"/>
                  <a:pt x="515" y="206"/>
                  <a:pt x="515" y="206"/>
                </a:cubicBezTo>
                <a:cubicBezTo>
                  <a:pt x="515" y="206"/>
                  <a:pt x="530" y="192"/>
                  <a:pt x="530" y="176"/>
                </a:cubicBezTo>
                <a:lnTo>
                  <a:pt x="515" y="162"/>
                </a:lnTo>
                <a:close/>
                <a:moveTo>
                  <a:pt x="220" y="235"/>
                </a:moveTo>
                <a:lnTo>
                  <a:pt x="220" y="235"/>
                </a:lnTo>
                <a:cubicBezTo>
                  <a:pt x="191" y="235"/>
                  <a:pt x="162" y="206"/>
                  <a:pt x="162" y="176"/>
                </a:cubicBezTo>
                <a:cubicBezTo>
                  <a:pt x="162" y="162"/>
                  <a:pt x="191" y="133"/>
                  <a:pt x="220" y="133"/>
                </a:cubicBezTo>
                <a:cubicBezTo>
                  <a:pt x="235" y="133"/>
                  <a:pt x="265" y="162"/>
                  <a:pt x="265" y="176"/>
                </a:cubicBezTo>
                <a:cubicBezTo>
                  <a:pt x="265" y="206"/>
                  <a:pt x="235" y="235"/>
                  <a:pt x="220" y="235"/>
                </a:cubicBezTo>
                <a:close/>
                <a:moveTo>
                  <a:pt x="515" y="324"/>
                </a:moveTo>
                <a:lnTo>
                  <a:pt x="515" y="324"/>
                </a:lnTo>
                <a:cubicBezTo>
                  <a:pt x="471" y="324"/>
                  <a:pt x="471" y="324"/>
                  <a:pt x="471" y="324"/>
                </a:cubicBezTo>
                <a:cubicBezTo>
                  <a:pt x="456" y="280"/>
                  <a:pt x="426" y="265"/>
                  <a:pt x="397" y="265"/>
                </a:cubicBezTo>
                <a:cubicBezTo>
                  <a:pt x="353" y="265"/>
                  <a:pt x="324" y="280"/>
                  <a:pt x="324" y="324"/>
                </a:cubicBezTo>
                <a:cubicBezTo>
                  <a:pt x="117" y="324"/>
                  <a:pt x="117" y="324"/>
                  <a:pt x="117" y="324"/>
                </a:cubicBezTo>
                <a:cubicBezTo>
                  <a:pt x="103" y="324"/>
                  <a:pt x="103" y="324"/>
                  <a:pt x="103" y="338"/>
                </a:cubicBezTo>
                <a:cubicBezTo>
                  <a:pt x="103" y="353"/>
                  <a:pt x="103" y="353"/>
                  <a:pt x="117" y="353"/>
                </a:cubicBezTo>
                <a:cubicBezTo>
                  <a:pt x="324" y="353"/>
                  <a:pt x="324" y="353"/>
                  <a:pt x="324" y="353"/>
                </a:cubicBezTo>
                <a:cubicBezTo>
                  <a:pt x="324" y="397"/>
                  <a:pt x="353" y="412"/>
                  <a:pt x="397" y="412"/>
                </a:cubicBezTo>
                <a:cubicBezTo>
                  <a:pt x="426" y="412"/>
                  <a:pt x="456" y="397"/>
                  <a:pt x="471" y="353"/>
                </a:cubicBezTo>
                <a:cubicBezTo>
                  <a:pt x="515" y="353"/>
                  <a:pt x="515" y="353"/>
                  <a:pt x="515" y="353"/>
                </a:cubicBezTo>
                <a:cubicBezTo>
                  <a:pt x="515" y="353"/>
                  <a:pt x="530" y="353"/>
                  <a:pt x="530" y="338"/>
                </a:cubicBezTo>
                <a:cubicBezTo>
                  <a:pt x="530" y="324"/>
                  <a:pt x="515" y="324"/>
                  <a:pt x="515" y="324"/>
                </a:cubicBezTo>
                <a:close/>
                <a:moveTo>
                  <a:pt x="397" y="383"/>
                </a:moveTo>
                <a:lnTo>
                  <a:pt x="397" y="383"/>
                </a:lnTo>
                <a:cubicBezTo>
                  <a:pt x="367" y="383"/>
                  <a:pt x="338" y="368"/>
                  <a:pt x="338" y="338"/>
                </a:cubicBezTo>
                <a:cubicBezTo>
                  <a:pt x="338" y="309"/>
                  <a:pt x="367" y="294"/>
                  <a:pt x="397" y="294"/>
                </a:cubicBezTo>
                <a:cubicBezTo>
                  <a:pt x="412" y="294"/>
                  <a:pt x="441" y="309"/>
                  <a:pt x="441" y="338"/>
                </a:cubicBezTo>
                <a:cubicBezTo>
                  <a:pt x="441" y="368"/>
                  <a:pt x="412" y="383"/>
                  <a:pt x="397" y="383"/>
                </a:cubicBezTo>
                <a:close/>
                <a:moveTo>
                  <a:pt x="544" y="0"/>
                </a:moveTo>
                <a:lnTo>
                  <a:pt x="544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44"/>
                  <a:pt x="0" y="88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604"/>
                  <a:pt x="29" y="633"/>
                  <a:pt x="73" y="633"/>
                </a:cubicBezTo>
                <a:cubicBezTo>
                  <a:pt x="544" y="633"/>
                  <a:pt x="544" y="633"/>
                  <a:pt x="544" y="633"/>
                </a:cubicBezTo>
                <a:cubicBezTo>
                  <a:pt x="588" y="633"/>
                  <a:pt x="633" y="604"/>
                  <a:pt x="633" y="559"/>
                </a:cubicBezTo>
                <a:cubicBezTo>
                  <a:pt x="633" y="88"/>
                  <a:pt x="633" y="88"/>
                  <a:pt x="633" y="88"/>
                </a:cubicBezTo>
                <a:cubicBezTo>
                  <a:pt x="633" y="44"/>
                  <a:pt x="588" y="0"/>
                  <a:pt x="544" y="0"/>
                </a:cubicBezTo>
                <a:close/>
                <a:moveTo>
                  <a:pt x="588" y="559"/>
                </a:moveTo>
                <a:lnTo>
                  <a:pt x="588" y="559"/>
                </a:lnTo>
                <a:cubicBezTo>
                  <a:pt x="588" y="574"/>
                  <a:pt x="574" y="589"/>
                  <a:pt x="544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8" y="589"/>
                  <a:pt x="44" y="574"/>
                  <a:pt x="44" y="559"/>
                </a:cubicBezTo>
                <a:cubicBezTo>
                  <a:pt x="44" y="88"/>
                  <a:pt x="44" y="88"/>
                  <a:pt x="44" y="88"/>
                </a:cubicBezTo>
                <a:cubicBezTo>
                  <a:pt x="44" y="59"/>
                  <a:pt x="58" y="44"/>
                  <a:pt x="73" y="44"/>
                </a:cubicBezTo>
                <a:cubicBezTo>
                  <a:pt x="544" y="44"/>
                  <a:pt x="544" y="44"/>
                  <a:pt x="544" y="44"/>
                </a:cubicBezTo>
                <a:cubicBezTo>
                  <a:pt x="574" y="44"/>
                  <a:pt x="588" y="59"/>
                  <a:pt x="588" y="88"/>
                </a:cubicBezTo>
                <a:lnTo>
                  <a:pt x="588" y="55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11" name="Freeform 171">
            <a:extLst>
              <a:ext uri="{FF2B5EF4-FFF2-40B4-BE49-F238E27FC236}">
                <a16:creationId xmlns:a16="http://schemas.microsoft.com/office/drawing/2014/main" id="{1718A30C-86AF-8DB4-04AF-C144C2EAA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7816" y="4867505"/>
            <a:ext cx="381580" cy="381580"/>
          </a:xfrm>
          <a:custGeom>
            <a:avLst/>
            <a:gdLst>
              <a:gd name="T0" fmla="*/ 106062 w 589"/>
              <a:gd name="T1" fmla="*/ 69145 h 590"/>
              <a:gd name="T2" fmla="*/ 106062 w 589"/>
              <a:gd name="T3" fmla="*/ 137930 h 590"/>
              <a:gd name="T4" fmla="*/ 106062 w 589"/>
              <a:gd name="T5" fmla="*/ 69145 h 590"/>
              <a:gd name="T6" fmla="*/ 106062 w 589"/>
              <a:gd name="T7" fmla="*/ 127486 h 590"/>
              <a:gd name="T8" fmla="*/ 106062 w 589"/>
              <a:gd name="T9" fmla="*/ 84991 h 590"/>
              <a:gd name="T10" fmla="*/ 106062 w 589"/>
              <a:gd name="T11" fmla="*/ 127486 h 590"/>
              <a:gd name="T12" fmla="*/ 207074 w 589"/>
              <a:gd name="T13" fmla="*/ 127486 h 590"/>
              <a:gd name="T14" fmla="*/ 190840 w 589"/>
              <a:gd name="T15" fmla="*/ 106239 h 590"/>
              <a:gd name="T16" fmla="*/ 207074 w 589"/>
              <a:gd name="T17" fmla="*/ 79589 h 590"/>
              <a:gd name="T18" fmla="*/ 196251 w 589"/>
              <a:gd name="T19" fmla="*/ 37454 h 590"/>
              <a:gd name="T20" fmla="*/ 159093 w 589"/>
              <a:gd name="T21" fmla="*/ 42495 h 590"/>
              <a:gd name="T22" fmla="*/ 132397 w 589"/>
              <a:gd name="T23" fmla="*/ 10804 h 590"/>
              <a:gd name="T24" fmla="*/ 90189 w 589"/>
              <a:gd name="T25" fmla="*/ 0 h 590"/>
              <a:gd name="T26" fmla="*/ 79366 w 589"/>
              <a:gd name="T27" fmla="*/ 26650 h 590"/>
              <a:gd name="T28" fmla="*/ 37158 w 589"/>
              <a:gd name="T29" fmla="*/ 32052 h 590"/>
              <a:gd name="T30" fmla="*/ 0 w 589"/>
              <a:gd name="T31" fmla="*/ 58701 h 590"/>
              <a:gd name="T32" fmla="*/ 20924 w 589"/>
              <a:gd name="T33" fmla="*/ 90393 h 590"/>
              <a:gd name="T34" fmla="*/ 20924 w 589"/>
              <a:gd name="T35" fmla="*/ 122084 h 590"/>
              <a:gd name="T36" fmla="*/ 0 w 589"/>
              <a:gd name="T37" fmla="*/ 148734 h 590"/>
              <a:gd name="T38" fmla="*/ 37158 w 589"/>
              <a:gd name="T39" fmla="*/ 180425 h 590"/>
              <a:gd name="T40" fmla="*/ 79366 w 589"/>
              <a:gd name="T41" fmla="*/ 185827 h 590"/>
              <a:gd name="T42" fmla="*/ 90189 w 589"/>
              <a:gd name="T43" fmla="*/ 212117 h 590"/>
              <a:gd name="T44" fmla="*/ 132397 w 589"/>
              <a:gd name="T45" fmla="*/ 196271 h 590"/>
              <a:gd name="T46" fmla="*/ 159093 w 589"/>
              <a:gd name="T47" fmla="*/ 169982 h 590"/>
              <a:gd name="T48" fmla="*/ 196251 w 589"/>
              <a:gd name="T49" fmla="*/ 175023 h 590"/>
              <a:gd name="T50" fmla="*/ 207074 w 589"/>
              <a:gd name="T51" fmla="*/ 127486 h 590"/>
              <a:gd name="T52" fmla="*/ 196251 w 589"/>
              <a:gd name="T53" fmla="*/ 148734 h 590"/>
              <a:gd name="T54" fmla="*/ 180378 w 589"/>
              <a:gd name="T55" fmla="*/ 164580 h 590"/>
              <a:gd name="T56" fmla="*/ 121935 w 589"/>
              <a:gd name="T57" fmla="*/ 175023 h 590"/>
              <a:gd name="T58" fmla="*/ 111473 w 589"/>
              <a:gd name="T59" fmla="*/ 196271 h 590"/>
              <a:gd name="T60" fmla="*/ 90189 w 589"/>
              <a:gd name="T61" fmla="*/ 190869 h 590"/>
              <a:gd name="T62" fmla="*/ 53031 w 589"/>
              <a:gd name="T63" fmla="*/ 153776 h 590"/>
              <a:gd name="T64" fmla="*/ 26335 w 589"/>
              <a:gd name="T65" fmla="*/ 159178 h 590"/>
              <a:gd name="T66" fmla="*/ 20924 w 589"/>
              <a:gd name="T67" fmla="*/ 137930 h 590"/>
              <a:gd name="T68" fmla="*/ 37158 w 589"/>
              <a:gd name="T69" fmla="*/ 106239 h 590"/>
              <a:gd name="T70" fmla="*/ 20924 w 589"/>
              <a:gd name="T71" fmla="*/ 69145 h 590"/>
              <a:gd name="T72" fmla="*/ 26335 w 589"/>
              <a:gd name="T73" fmla="*/ 47897 h 590"/>
              <a:gd name="T74" fmla="*/ 53031 w 589"/>
              <a:gd name="T75" fmla="*/ 58701 h 590"/>
              <a:gd name="T76" fmla="*/ 90189 w 589"/>
              <a:gd name="T77" fmla="*/ 21248 h 590"/>
              <a:gd name="T78" fmla="*/ 111473 w 589"/>
              <a:gd name="T79" fmla="*/ 10804 h 590"/>
              <a:gd name="T80" fmla="*/ 121935 w 589"/>
              <a:gd name="T81" fmla="*/ 37454 h 590"/>
              <a:gd name="T82" fmla="*/ 180378 w 589"/>
              <a:gd name="T83" fmla="*/ 47897 h 590"/>
              <a:gd name="T84" fmla="*/ 196251 w 589"/>
              <a:gd name="T85" fmla="*/ 58701 h 590"/>
              <a:gd name="T86" fmla="*/ 174966 w 589"/>
              <a:gd name="T87" fmla="*/ 79589 h 590"/>
              <a:gd name="T88" fmla="*/ 174966 w 589"/>
              <a:gd name="T89" fmla="*/ 127486 h 590"/>
              <a:gd name="T90" fmla="*/ 196251 w 589"/>
              <a:gd name="T91" fmla="*/ 148734 h 59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89" h="590">
                <a:moveTo>
                  <a:pt x="294" y="192"/>
                </a:moveTo>
                <a:lnTo>
                  <a:pt x="294" y="192"/>
                </a:lnTo>
                <a:cubicBezTo>
                  <a:pt x="235" y="192"/>
                  <a:pt x="191" y="236"/>
                  <a:pt x="191" y="295"/>
                </a:cubicBezTo>
                <a:cubicBezTo>
                  <a:pt x="191" y="339"/>
                  <a:pt x="235" y="383"/>
                  <a:pt x="294" y="383"/>
                </a:cubicBezTo>
                <a:cubicBezTo>
                  <a:pt x="353" y="383"/>
                  <a:pt x="397" y="339"/>
                  <a:pt x="397" y="295"/>
                </a:cubicBezTo>
                <a:cubicBezTo>
                  <a:pt x="397" y="236"/>
                  <a:pt x="353" y="192"/>
                  <a:pt x="294" y="192"/>
                </a:cubicBezTo>
                <a:close/>
                <a:moveTo>
                  <a:pt x="294" y="354"/>
                </a:moveTo>
                <a:lnTo>
                  <a:pt x="294" y="354"/>
                </a:lnTo>
                <a:cubicBezTo>
                  <a:pt x="265" y="354"/>
                  <a:pt x="235" y="324"/>
                  <a:pt x="235" y="295"/>
                </a:cubicBezTo>
                <a:cubicBezTo>
                  <a:pt x="235" y="251"/>
                  <a:pt x="265" y="236"/>
                  <a:pt x="294" y="236"/>
                </a:cubicBezTo>
                <a:cubicBezTo>
                  <a:pt x="324" y="236"/>
                  <a:pt x="353" y="251"/>
                  <a:pt x="353" y="295"/>
                </a:cubicBezTo>
                <a:cubicBezTo>
                  <a:pt x="353" y="324"/>
                  <a:pt x="324" y="354"/>
                  <a:pt x="294" y="354"/>
                </a:cubicBezTo>
                <a:close/>
                <a:moveTo>
                  <a:pt x="574" y="354"/>
                </a:moveTo>
                <a:lnTo>
                  <a:pt x="574" y="354"/>
                </a:lnTo>
                <a:cubicBezTo>
                  <a:pt x="529" y="339"/>
                  <a:pt x="529" y="339"/>
                  <a:pt x="529" y="339"/>
                </a:cubicBezTo>
                <a:cubicBezTo>
                  <a:pt x="529" y="324"/>
                  <a:pt x="529" y="309"/>
                  <a:pt x="529" y="295"/>
                </a:cubicBezTo>
                <a:cubicBezTo>
                  <a:pt x="529" y="280"/>
                  <a:pt x="529" y="265"/>
                  <a:pt x="529" y="251"/>
                </a:cubicBezTo>
                <a:cubicBezTo>
                  <a:pt x="574" y="221"/>
                  <a:pt x="574" y="221"/>
                  <a:pt x="574" y="221"/>
                </a:cubicBezTo>
                <a:cubicBezTo>
                  <a:pt x="588" y="206"/>
                  <a:pt x="588" y="192"/>
                  <a:pt x="588" y="163"/>
                </a:cubicBezTo>
                <a:cubicBezTo>
                  <a:pt x="544" y="104"/>
                  <a:pt x="544" y="104"/>
                  <a:pt x="544" y="104"/>
                </a:cubicBezTo>
                <a:cubicBezTo>
                  <a:pt x="529" y="74"/>
                  <a:pt x="515" y="74"/>
                  <a:pt x="485" y="89"/>
                </a:cubicBezTo>
                <a:cubicBezTo>
                  <a:pt x="441" y="118"/>
                  <a:pt x="441" y="118"/>
                  <a:pt x="441" y="118"/>
                </a:cubicBezTo>
                <a:cubicBezTo>
                  <a:pt x="426" y="89"/>
                  <a:pt x="397" y="74"/>
                  <a:pt x="367" y="74"/>
                </a:cubicBezTo>
                <a:cubicBezTo>
                  <a:pt x="367" y="30"/>
                  <a:pt x="367" y="30"/>
                  <a:pt x="367" y="30"/>
                </a:cubicBezTo>
                <a:cubicBezTo>
                  <a:pt x="367" y="15"/>
                  <a:pt x="353" y="0"/>
                  <a:pt x="338" y="0"/>
                </a:cubicBezTo>
                <a:cubicBezTo>
                  <a:pt x="250" y="0"/>
                  <a:pt x="250" y="0"/>
                  <a:pt x="250" y="0"/>
                </a:cubicBezTo>
                <a:cubicBezTo>
                  <a:pt x="235" y="0"/>
                  <a:pt x="220" y="15"/>
                  <a:pt x="220" y="30"/>
                </a:cubicBezTo>
                <a:cubicBezTo>
                  <a:pt x="220" y="74"/>
                  <a:pt x="220" y="74"/>
                  <a:pt x="220" y="74"/>
                </a:cubicBezTo>
                <a:cubicBezTo>
                  <a:pt x="191" y="74"/>
                  <a:pt x="162" y="89"/>
                  <a:pt x="147" y="118"/>
                </a:cubicBezTo>
                <a:cubicBezTo>
                  <a:pt x="103" y="89"/>
                  <a:pt x="103" y="89"/>
                  <a:pt x="103" y="89"/>
                </a:cubicBezTo>
                <a:cubicBezTo>
                  <a:pt x="73" y="74"/>
                  <a:pt x="58" y="74"/>
                  <a:pt x="44" y="104"/>
                </a:cubicBezTo>
                <a:cubicBezTo>
                  <a:pt x="0" y="163"/>
                  <a:pt x="0" y="163"/>
                  <a:pt x="0" y="163"/>
                </a:cubicBezTo>
                <a:cubicBezTo>
                  <a:pt x="0" y="192"/>
                  <a:pt x="0" y="206"/>
                  <a:pt x="14" y="221"/>
                </a:cubicBezTo>
                <a:cubicBezTo>
                  <a:pt x="58" y="251"/>
                  <a:pt x="58" y="251"/>
                  <a:pt x="58" y="251"/>
                </a:cubicBezTo>
                <a:cubicBezTo>
                  <a:pt x="58" y="265"/>
                  <a:pt x="58" y="280"/>
                  <a:pt x="58" y="295"/>
                </a:cubicBezTo>
                <a:cubicBezTo>
                  <a:pt x="58" y="309"/>
                  <a:pt x="58" y="324"/>
                  <a:pt x="58" y="339"/>
                </a:cubicBezTo>
                <a:cubicBezTo>
                  <a:pt x="14" y="354"/>
                  <a:pt x="14" y="354"/>
                  <a:pt x="14" y="354"/>
                </a:cubicBezTo>
                <a:cubicBezTo>
                  <a:pt x="0" y="368"/>
                  <a:pt x="0" y="398"/>
                  <a:pt x="0" y="413"/>
                </a:cubicBezTo>
                <a:cubicBezTo>
                  <a:pt x="44" y="486"/>
                  <a:pt x="44" y="486"/>
                  <a:pt x="44" y="486"/>
                </a:cubicBezTo>
                <a:cubicBezTo>
                  <a:pt x="58" y="501"/>
                  <a:pt x="73" y="501"/>
                  <a:pt x="103" y="501"/>
                </a:cubicBezTo>
                <a:cubicBezTo>
                  <a:pt x="147" y="472"/>
                  <a:pt x="147" y="472"/>
                  <a:pt x="147" y="472"/>
                </a:cubicBezTo>
                <a:cubicBezTo>
                  <a:pt x="162" y="486"/>
                  <a:pt x="191" y="501"/>
                  <a:pt x="220" y="516"/>
                </a:cubicBezTo>
                <a:cubicBezTo>
                  <a:pt x="220" y="545"/>
                  <a:pt x="220" y="545"/>
                  <a:pt x="220" y="545"/>
                </a:cubicBezTo>
                <a:cubicBezTo>
                  <a:pt x="220" y="560"/>
                  <a:pt x="235" y="589"/>
                  <a:pt x="250" y="589"/>
                </a:cubicBezTo>
                <a:cubicBezTo>
                  <a:pt x="338" y="589"/>
                  <a:pt x="338" y="589"/>
                  <a:pt x="338" y="589"/>
                </a:cubicBezTo>
                <a:cubicBezTo>
                  <a:pt x="353" y="589"/>
                  <a:pt x="367" y="560"/>
                  <a:pt x="367" y="545"/>
                </a:cubicBezTo>
                <a:cubicBezTo>
                  <a:pt x="367" y="516"/>
                  <a:pt x="367" y="516"/>
                  <a:pt x="367" y="516"/>
                </a:cubicBezTo>
                <a:cubicBezTo>
                  <a:pt x="397" y="501"/>
                  <a:pt x="426" y="486"/>
                  <a:pt x="441" y="472"/>
                </a:cubicBezTo>
                <a:cubicBezTo>
                  <a:pt x="485" y="501"/>
                  <a:pt x="485" y="501"/>
                  <a:pt x="485" y="501"/>
                </a:cubicBezTo>
                <a:cubicBezTo>
                  <a:pt x="515" y="501"/>
                  <a:pt x="529" y="501"/>
                  <a:pt x="544" y="486"/>
                </a:cubicBezTo>
                <a:cubicBezTo>
                  <a:pt x="588" y="413"/>
                  <a:pt x="588" y="413"/>
                  <a:pt x="588" y="413"/>
                </a:cubicBezTo>
                <a:cubicBezTo>
                  <a:pt x="588" y="398"/>
                  <a:pt x="588" y="368"/>
                  <a:pt x="574" y="354"/>
                </a:cubicBezTo>
                <a:close/>
                <a:moveTo>
                  <a:pt x="544" y="413"/>
                </a:moveTo>
                <a:lnTo>
                  <a:pt x="544" y="413"/>
                </a:lnTo>
                <a:cubicBezTo>
                  <a:pt x="515" y="442"/>
                  <a:pt x="515" y="442"/>
                  <a:pt x="515" y="442"/>
                </a:cubicBezTo>
                <a:cubicBezTo>
                  <a:pt x="515" y="457"/>
                  <a:pt x="500" y="457"/>
                  <a:pt x="500" y="457"/>
                </a:cubicBezTo>
                <a:cubicBezTo>
                  <a:pt x="441" y="427"/>
                  <a:pt x="441" y="427"/>
                  <a:pt x="441" y="427"/>
                </a:cubicBezTo>
                <a:cubicBezTo>
                  <a:pt x="412" y="457"/>
                  <a:pt x="382" y="472"/>
                  <a:pt x="338" y="486"/>
                </a:cubicBezTo>
                <a:cubicBezTo>
                  <a:pt x="338" y="530"/>
                  <a:pt x="338" y="530"/>
                  <a:pt x="338" y="530"/>
                </a:cubicBezTo>
                <a:cubicBezTo>
                  <a:pt x="338" y="530"/>
                  <a:pt x="324" y="545"/>
                  <a:pt x="309" y="545"/>
                </a:cubicBezTo>
                <a:cubicBezTo>
                  <a:pt x="279" y="545"/>
                  <a:pt x="279" y="545"/>
                  <a:pt x="279" y="545"/>
                </a:cubicBezTo>
                <a:cubicBezTo>
                  <a:pt x="265" y="545"/>
                  <a:pt x="250" y="530"/>
                  <a:pt x="250" y="530"/>
                </a:cubicBezTo>
                <a:cubicBezTo>
                  <a:pt x="250" y="486"/>
                  <a:pt x="250" y="486"/>
                  <a:pt x="250" y="486"/>
                </a:cubicBezTo>
                <a:cubicBezTo>
                  <a:pt x="206" y="472"/>
                  <a:pt x="176" y="457"/>
                  <a:pt x="147" y="427"/>
                </a:cubicBezTo>
                <a:cubicBezTo>
                  <a:pt x="88" y="457"/>
                  <a:pt x="88" y="457"/>
                  <a:pt x="88" y="457"/>
                </a:cubicBezTo>
                <a:cubicBezTo>
                  <a:pt x="88" y="457"/>
                  <a:pt x="73" y="457"/>
                  <a:pt x="73" y="442"/>
                </a:cubicBezTo>
                <a:cubicBezTo>
                  <a:pt x="44" y="413"/>
                  <a:pt x="44" y="413"/>
                  <a:pt x="44" y="413"/>
                </a:cubicBezTo>
                <a:cubicBezTo>
                  <a:pt x="44" y="398"/>
                  <a:pt x="44" y="383"/>
                  <a:pt x="58" y="383"/>
                </a:cubicBezTo>
                <a:cubicBezTo>
                  <a:pt x="103" y="354"/>
                  <a:pt x="103" y="354"/>
                  <a:pt x="103" y="354"/>
                </a:cubicBezTo>
                <a:cubicBezTo>
                  <a:pt x="103" y="339"/>
                  <a:pt x="103" y="309"/>
                  <a:pt x="103" y="295"/>
                </a:cubicBezTo>
                <a:cubicBezTo>
                  <a:pt x="103" y="265"/>
                  <a:pt x="103" y="251"/>
                  <a:pt x="103" y="221"/>
                </a:cubicBezTo>
                <a:cubicBezTo>
                  <a:pt x="58" y="192"/>
                  <a:pt x="58" y="192"/>
                  <a:pt x="58" y="192"/>
                </a:cubicBezTo>
                <a:cubicBezTo>
                  <a:pt x="44" y="192"/>
                  <a:pt x="44" y="177"/>
                  <a:pt x="44" y="16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88" y="118"/>
                  <a:pt x="88" y="133"/>
                </a:cubicBezTo>
                <a:cubicBezTo>
                  <a:pt x="147" y="163"/>
                  <a:pt x="147" y="163"/>
                  <a:pt x="147" y="163"/>
                </a:cubicBezTo>
                <a:cubicBezTo>
                  <a:pt x="176" y="133"/>
                  <a:pt x="206" y="104"/>
                  <a:pt x="250" y="104"/>
                </a:cubicBezTo>
                <a:cubicBezTo>
                  <a:pt x="250" y="59"/>
                  <a:pt x="250" y="59"/>
                  <a:pt x="250" y="59"/>
                </a:cubicBezTo>
                <a:cubicBezTo>
                  <a:pt x="250" y="45"/>
                  <a:pt x="265" y="30"/>
                  <a:pt x="279" y="30"/>
                </a:cubicBezTo>
                <a:cubicBezTo>
                  <a:pt x="309" y="30"/>
                  <a:pt x="309" y="30"/>
                  <a:pt x="309" y="30"/>
                </a:cubicBezTo>
                <a:cubicBezTo>
                  <a:pt x="324" y="30"/>
                  <a:pt x="338" y="45"/>
                  <a:pt x="338" y="59"/>
                </a:cubicBezTo>
                <a:cubicBezTo>
                  <a:pt x="338" y="104"/>
                  <a:pt x="338" y="104"/>
                  <a:pt x="338" y="104"/>
                </a:cubicBezTo>
                <a:cubicBezTo>
                  <a:pt x="382" y="104"/>
                  <a:pt x="412" y="133"/>
                  <a:pt x="441" y="163"/>
                </a:cubicBezTo>
                <a:cubicBezTo>
                  <a:pt x="500" y="133"/>
                  <a:pt x="500" y="133"/>
                  <a:pt x="500" y="133"/>
                </a:cubicBezTo>
                <a:cubicBezTo>
                  <a:pt x="500" y="118"/>
                  <a:pt x="515" y="133"/>
                  <a:pt x="515" y="133"/>
                </a:cubicBezTo>
                <a:cubicBezTo>
                  <a:pt x="544" y="163"/>
                  <a:pt x="544" y="163"/>
                  <a:pt x="544" y="163"/>
                </a:cubicBezTo>
                <a:cubicBezTo>
                  <a:pt x="544" y="177"/>
                  <a:pt x="544" y="192"/>
                  <a:pt x="529" y="192"/>
                </a:cubicBezTo>
                <a:cubicBezTo>
                  <a:pt x="485" y="221"/>
                  <a:pt x="485" y="221"/>
                  <a:pt x="485" y="221"/>
                </a:cubicBezTo>
                <a:cubicBezTo>
                  <a:pt x="485" y="251"/>
                  <a:pt x="485" y="265"/>
                  <a:pt x="485" y="295"/>
                </a:cubicBezTo>
                <a:cubicBezTo>
                  <a:pt x="485" y="309"/>
                  <a:pt x="485" y="339"/>
                  <a:pt x="485" y="354"/>
                </a:cubicBezTo>
                <a:cubicBezTo>
                  <a:pt x="529" y="383"/>
                  <a:pt x="529" y="383"/>
                  <a:pt x="529" y="383"/>
                </a:cubicBezTo>
                <a:cubicBezTo>
                  <a:pt x="544" y="383"/>
                  <a:pt x="544" y="398"/>
                  <a:pt x="544" y="413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12" name="Freeform 172">
            <a:extLst>
              <a:ext uri="{FF2B5EF4-FFF2-40B4-BE49-F238E27FC236}">
                <a16:creationId xmlns:a16="http://schemas.microsoft.com/office/drawing/2014/main" id="{FCEF7ABF-B410-2D9A-99D4-28928F27F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4219" y="4191225"/>
            <a:ext cx="398614" cy="402021"/>
          </a:xfrm>
          <a:custGeom>
            <a:avLst/>
            <a:gdLst>
              <a:gd name="T0" fmla="*/ 211212 w 619"/>
              <a:gd name="T1" fmla="*/ 42605 h 620"/>
              <a:gd name="T2" fmla="*/ 211212 w 619"/>
              <a:gd name="T3" fmla="*/ 42605 h 620"/>
              <a:gd name="T4" fmla="*/ 190055 w 619"/>
              <a:gd name="T5" fmla="*/ 63908 h 620"/>
              <a:gd name="T6" fmla="*/ 163878 w 619"/>
              <a:gd name="T7" fmla="*/ 63908 h 620"/>
              <a:gd name="T8" fmla="*/ 163878 w 619"/>
              <a:gd name="T9" fmla="*/ 32135 h 620"/>
              <a:gd name="T10" fmla="*/ 179297 w 619"/>
              <a:gd name="T11" fmla="*/ 10832 h 620"/>
              <a:gd name="T12" fmla="*/ 105427 w 619"/>
              <a:gd name="T13" fmla="*/ 26719 h 620"/>
              <a:gd name="T14" fmla="*/ 89649 w 619"/>
              <a:gd name="T15" fmla="*/ 95682 h 620"/>
              <a:gd name="T16" fmla="*/ 15778 w 619"/>
              <a:gd name="T17" fmla="*/ 170061 h 620"/>
              <a:gd name="T18" fmla="*/ 15778 w 619"/>
              <a:gd name="T19" fmla="*/ 212666 h 620"/>
              <a:gd name="T20" fmla="*/ 52713 w 619"/>
              <a:gd name="T21" fmla="*/ 212666 h 620"/>
              <a:gd name="T22" fmla="*/ 131963 w 619"/>
              <a:gd name="T23" fmla="*/ 132871 h 620"/>
              <a:gd name="T24" fmla="*/ 195434 w 619"/>
              <a:gd name="T25" fmla="*/ 116984 h 620"/>
              <a:gd name="T26" fmla="*/ 211212 w 619"/>
              <a:gd name="T27" fmla="*/ 42605 h 620"/>
              <a:gd name="T28" fmla="*/ 190055 w 619"/>
              <a:gd name="T29" fmla="*/ 106514 h 620"/>
              <a:gd name="T30" fmla="*/ 190055 w 619"/>
              <a:gd name="T31" fmla="*/ 106514 h 620"/>
              <a:gd name="T32" fmla="*/ 126584 w 619"/>
              <a:gd name="T33" fmla="*/ 116984 h 620"/>
              <a:gd name="T34" fmla="*/ 42314 w 619"/>
              <a:gd name="T35" fmla="*/ 202195 h 620"/>
              <a:gd name="T36" fmla="*/ 26536 w 619"/>
              <a:gd name="T37" fmla="*/ 202195 h 620"/>
              <a:gd name="T38" fmla="*/ 26536 w 619"/>
              <a:gd name="T39" fmla="*/ 180893 h 620"/>
              <a:gd name="T40" fmla="*/ 105427 w 619"/>
              <a:gd name="T41" fmla="*/ 95682 h 620"/>
              <a:gd name="T42" fmla="*/ 116185 w 619"/>
              <a:gd name="T43" fmla="*/ 37189 h 620"/>
              <a:gd name="T44" fmla="*/ 153120 w 619"/>
              <a:gd name="T45" fmla="*/ 21303 h 620"/>
              <a:gd name="T46" fmla="*/ 153120 w 619"/>
              <a:gd name="T47" fmla="*/ 74379 h 620"/>
              <a:gd name="T48" fmla="*/ 200454 w 619"/>
              <a:gd name="T49" fmla="*/ 74379 h 620"/>
              <a:gd name="T50" fmla="*/ 190055 w 619"/>
              <a:gd name="T51" fmla="*/ 106514 h 6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19" h="620">
                <a:moveTo>
                  <a:pt x="589" y="118"/>
                </a:moveTo>
                <a:lnTo>
                  <a:pt x="589" y="118"/>
                </a:lnTo>
                <a:cubicBezTo>
                  <a:pt x="574" y="132"/>
                  <a:pt x="559" y="148"/>
                  <a:pt x="530" y="177"/>
                </a:cubicBezTo>
                <a:cubicBezTo>
                  <a:pt x="515" y="191"/>
                  <a:pt x="471" y="191"/>
                  <a:pt x="457" y="177"/>
                </a:cubicBezTo>
                <a:cubicBezTo>
                  <a:pt x="427" y="148"/>
                  <a:pt x="427" y="118"/>
                  <a:pt x="457" y="89"/>
                </a:cubicBezTo>
                <a:cubicBezTo>
                  <a:pt x="471" y="59"/>
                  <a:pt x="500" y="30"/>
                  <a:pt x="500" y="30"/>
                </a:cubicBezTo>
                <a:cubicBezTo>
                  <a:pt x="427" y="0"/>
                  <a:pt x="353" y="15"/>
                  <a:pt x="294" y="74"/>
                </a:cubicBezTo>
                <a:cubicBezTo>
                  <a:pt x="250" y="118"/>
                  <a:pt x="236" y="191"/>
                  <a:pt x="250" y="265"/>
                </a:cubicBezTo>
                <a:cubicBezTo>
                  <a:pt x="44" y="471"/>
                  <a:pt x="44" y="471"/>
                  <a:pt x="44" y="471"/>
                </a:cubicBezTo>
                <a:cubicBezTo>
                  <a:pt x="0" y="501"/>
                  <a:pt x="0" y="560"/>
                  <a:pt x="44" y="589"/>
                </a:cubicBezTo>
                <a:cubicBezTo>
                  <a:pt x="74" y="619"/>
                  <a:pt x="118" y="619"/>
                  <a:pt x="147" y="589"/>
                </a:cubicBezTo>
                <a:cubicBezTo>
                  <a:pt x="368" y="368"/>
                  <a:pt x="368" y="368"/>
                  <a:pt x="368" y="368"/>
                </a:cubicBezTo>
                <a:cubicBezTo>
                  <a:pt x="427" y="398"/>
                  <a:pt x="500" y="383"/>
                  <a:pt x="545" y="324"/>
                </a:cubicBezTo>
                <a:cubicBezTo>
                  <a:pt x="603" y="280"/>
                  <a:pt x="618" y="191"/>
                  <a:pt x="589" y="118"/>
                </a:cubicBezTo>
                <a:close/>
                <a:moveTo>
                  <a:pt x="530" y="295"/>
                </a:moveTo>
                <a:lnTo>
                  <a:pt x="530" y="295"/>
                </a:lnTo>
                <a:cubicBezTo>
                  <a:pt x="471" y="339"/>
                  <a:pt x="412" y="353"/>
                  <a:pt x="353" y="324"/>
                </a:cubicBezTo>
                <a:cubicBezTo>
                  <a:pt x="118" y="560"/>
                  <a:pt x="118" y="560"/>
                  <a:pt x="118" y="560"/>
                </a:cubicBezTo>
                <a:cubicBezTo>
                  <a:pt x="103" y="574"/>
                  <a:pt x="88" y="574"/>
                  <a:pt x="74" y="560"/>
                </a:cubicBezTo>
                <a:cubicBezTo>
                  <a:pt x="44" y="545"/>
                  <a:pt x="44" y="515"/>
                  <a:pt x="74" y="501"/>
                </a:cubicBezTo>
                <a:cubicBezTo>
                  <a:pt x="294" y="265"/>
                  <a:pt x="294" y="265"/>
                  <a:pt x="294" y="265"/>
                </a:cubicBezTo>
                <a:cubicBezTo>
                  <a:pt x="265" y="221"/>
                  <a:pt x="280" y="148"/>
                  <a:pt x="324" y="103"/>
                </a:cubicBezTo>
                <a:cubicBezTo>
                  <a:pt x="353" y="74"/>
                  <a:pt x="383" y="59"/>
                  <a:pt x="427" y="59"/>
                </a:cubicBezTo>
                <a:cubicBezTo>
                  <a:pt x="383" y="103"/>
                  <a:pt x="383" y="162"/>
                  <a:pt x="427" y="206"/>
                </a:cubicBezTo>
                <a:cubicBezTo>
                  <a:pt x="457" y="236"/>
                  <a:pt x="530" y="236"/>
                  <a:pt x="559" y="206"/>
                </a:cubicBezTo>
                <a:cubicBezTo>
                  <a:pt x="559" y="236"/>
                  <a:pt x="545" y="280"/>
                  <a:pt x="530" y="29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13" name="Freeform 173">
            <a:extLst>
              <a:ext uri="{FF2B5EF4-FFF2-40B4-BE49-F238E27FC236}">
                <a16:creationId xmlns:a16="http://schemas.microsoft.com/office/drawing/2014/main" id="{4116F290-B237-3FD1-BD8A-2EA6EBB4C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4814" y="4191225"/>
            <a:ext cx="255523" cy="410539"/>
          </a:xfrm>
          <a:custGeom>
            <a:avLst/>
            <a:gdLst>
              <a:gd name="T0" fmla="*/ 73462 w 399"/>
              <a:gd name="T1" fmla="*/ 143507 h 634"/>
              <a:gd name="T2" fmla="*/ 73462 w 399"/>
              <a:gd name="T3" fmla="*/ 143507 h 634"/>
              <a:gd name="T4" fmla="*/ 63121 w 399"/>
              <a:gd name="T5" fmla="*/ 148555 h 634"/>
              <a:gd name="T6" fmla="*/ 63121 w 399"/>
              <a:gd name="T7" fmla="*/ 175237 h 634"/>
              <a:gd name="T8" fmla="*/ 73462 w 399"/>
              <a:gd name="T9" fmla="*/ 185694 h 634"/>
              <a:gd name="T10" fmla="*/ 78812 w 399"/>
              <a:gd name="T11" fmla="*/ 175237 h 634"/>
              <a:gd name="T12" fmla="*/ 78812 w 399"/>
              <a:gd name="T13" fmla="*/ 148555 h 634"/>
              <a:gd name="T14" fmla="*/ 73462 w 399"/>
              <a:gd name="T15" fmla="*/ 143507 h 634"/>
              <a:gd name="T16" fmla="*/ 125885 w 399"/>
              <a:gd name="T17" fmla="*/ 111416 h 634"/>
              <a:gd name="T18" fmla="*/ 125885 w 399"/>
              <a:gd name="T19" fmla="*/ 111416 h 634"/>
              <a:gd name="T20" fmla="*/ 125885 w 399"/>
              <a:gd name="T21" fmla="*/ 58412 h 634"/>
              <a:gd name="T22" fmla="*/ 73462 w 399"/>
              <a:gd name="T23" fmla="*/ 0 h 634"/>
              <a:gd name="T24" fmla="*/ 15691 w 399"/>
              <a:gd name="T25" fmla="*/ 58412 h 634"/>
              <a:gd name="T26" fmla="*/ 15691 w 399"/>
              <a:gd name="T27" fmla="*/ 111416 h 634"/>
              <a:gd name="T28" fmla="*/ 0 w 399"/>
              <a:gd name="T29" fmla="*/ 153964 h 634"/>
              <a:gd name="T30" fmla="*/ 73462 w 399"/>
              <a:gd name="T31" fmla="*/ 228241 h 634"/>
              <a:gd name="T32" fmla="*/ 141932 w 399"/>
              <a:gd name="T33" fmla="*/ 153964 h 634"/>
              <a:gd name="T34" fmla="*/ 125885 w 399"/>
              <a:gd name="T35" fmla="*/ 111416 h 634"/>
              <a:gd name="T36" fmla="*/ 31739 w 399"/>
              <a:gd name="T37" fmla="*/ 58412 h 634"/>
              <a:gd name="T38" fmla="*/ 31739 w 399"/>
              <a:gd name="T39" fmla="*/ 58412 h 634"/>
              <a:gd name="T40" fmla="*/ 73462 w 399"/>
              <a:gd name="T41" fmla="*/ 15865 h 634"/>
              <a:gd name="T42" fmla="*/ 115543 w 399"/>
              <a:gd name="T43" fmla="*/ 58412 h 634"/>
              <a:gd name="T44" fmla="*/ 115543 w 399"/>
              <a:gd name="T45" fmla="*/ 100960 h 634"/>
              <a:gd name="T46" fmla="*/ 73462 w 399"/>
              <a:gd name="T47" fmla="*/ 85095 h 634"/>
              <a:gd name="T48" fmla="*/ 31739 w 399"/>
              <a:gd name="T49" fmla="*/ 100960 h 634"/>
              <a:gd name="T50" fmla="*/ 31739 w 399"/>
              <a:gd name="T51" fmla="*/ 58412 h 634"/>
              <a:gd name="T52" fmla="*/ 73462 w 399"/>
              <a:gd name="T53" fmla="*/ 212376 h 634"/>
              <a:gd name="T54" fmla="*/ 73462 w 399"/>
              <a:gd name="T55" fmla="*/ 212376 h 634"/>
              <a:gd name="T56" fmla="*/ 15691 w 399"/>
              <a:gd name="T57" fmla="*/ 153964 h 634"/>
              <a:gd name="T58" fmla="*/ 73462 w 399"/>
              <a:gd name="T59" fmla="*/ 100960 h 634"/>
              <a:gd name="T60" fmla="*/ 125885 w 399"/>
              <a:gd name="T61" fmla="*/ 153964 h 634"/>
              <a:gd name="T62" fmla="*/ 73462 w 399"/>
              <a:gd name="T63" fmla="*/ 212376 h 63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99" h="634">
                <a:moveTo>
                  <a:pt x="206" y="398"/>
                </a:moveTo>
                <a:lnTo>
                  <a:pt x="206" y="398"/>
                </a:lnTo>
                <a:cubicBezTo>
                  <a:pt x="192" y="398"/>
                  <a:pt x="177" y="398"/>
                  <a:pt x="177" y="412"/>
                </a:cubicBezTo>
                <a:cubicBezTo>
                  <a:pt x="177" y="486"/>
                  <a:pt x="177" y="486"/>
                  <a:pt x="177" y="486"/>
                </a:cubicBezTo>
                <a:cubicBezTo>
                  <a:pt x="177" y="501"/>
                  <a:pt x="192" y="515"/>
                  <a:pt x="206" y="515"/>
                </a:cubicBezTo>
                <a:cubicBezTo>
                  <a:pt x="206" y="515"/>
                  <a:pt x="221" y="501"/>
                  <a:pt x="221" y="486"/>
                </a:cubicBezTo>
                <a:cubicBezTo>
                  <a:pt x="221" y="412"/>
                  <a:pt x="221" y="412"/>
                  <a:pt x="221" y="412"/>
                </a:cubicBezTo>
                <a:cubicBezTo>
                  <a:pt x="221" y="398"/>
                  <a:pt x="206" y="398"/>
                  <a:pt x="206" y="398"/>
                </a:cubicBezTo>
                <a:close/>
                <a:moveTo>
                  <a:pt x="353" y="309"/>
                </a:moveTo>
                <a:lnTo>
                  <a:pt x="353" y="309"/>
                </a:lnTo>
                <a:cubicBezTo>
                  <a:pt x="353" y="162"/>
                  <a:pt x="353" y="162"/>
                  <a:pt x="353" y="162"/>
                </a:cubicBezTo>
                <a:cubicBezTo>
                  <a:pt x="353" y="74"/>
                  <a:pt x="294" y="0"/>
                  <a:pt x="206" y="0"/>
                </a:cubicBezTo>
                <a:cubicBezTo>
                  <a:pt x="118" y="0"/>
                  <a:pt x="44" y="74"/>
                  <a:pt x="44" y="162"/>
                </a:cubicBezTo>
                <a:cubicBezTo>
                  <a:pt x="44" y="309"/>
                  <a:pt x="44" y="309"/>
                  <a:pt x="44" y="309"/>
                </a:cubicBezTo>
                <a:cubicBezTo>
                  <a:pt x="15" y="353"/>
                  <a:pt x="0" y="383"/>
                  <a:pt x="0" y="427"/>
                </a:cubicBezTo>
                <a:cubicBezTo>
                  <a:pt x="0" y="545"/>
                  <a:pt x="89" y="633"/>
                  <a:pt x="206" y="633"/>
                </a:cubicBezTo>
                <a:cubicBezTo>
                  <a:pt x="310" y="633"/>
                  <a:pt x="398" y="545"/>
                  <a:pt x="398" y="427"/>
                </a:cubicBezTo>
                <a:cubicBezTo>
                  <a:pt x="398" y="383"/>
                  <a:pt x="383" y="353"/>
                  <a:pt x="353" y="309"/>
                </a:cubicBezTo>
                <a:close/>
                <a:moveTo>
                  <a:pt x="89" y="162"/>
                </a:moveTo>
                <a:lnTo>
                  <a:pt x="89" y="162"/>
                </a:lnTo>
                <a:cubicBezTo>
                  <a:pt x="89" y="89"/>
                  <a:pt x="133" y="44"/>
                  <a:pt x="206" y="44"/>
                </a:cubicBezTo>
                <a:cubicBezTo>
                  <a:pt x="265" y="44"/>
                  <a:pt x="324" y="89"/>
                  <a:pt x="324" y="162"/>
                </a:cubicBezTo>
                <a:cubicBezTo>
                  <a:pt x="324" y="280"/>
                  <a:pt x="324" y="280"/>
                  <a:pt x="324" y="280"/>
                </a:cubicBezTo>
                <a:cubicBezTo>
                  <a:pt x="280" y="250"/>
                  <a:pt x="251" y="236"/>
                  <a:pt x="206" y="236"/>
                </a:cubicBezTo>
                <a:cubicBezTo>
                  <a:pt x="162" y="236"/>
                  <a:pt x="118" y="250"/>
                  <a:pt x="89" y="280"/>
                </a:cubicBezTo>
                <a:lnTo>
                  <a:pt x="89" y="162"/>
                </a:lnTo>
                <a:close/>
                <a:moveTo>
                  <a:pt x="206" y="589"/>
                </a:moveTo>
                <a:lnTo>
                  <a:pt x="206" y="589"/>
                </a:lnTo>
                <a:cubicBezTo>
                  <a:pt x="118" y="589"/>
                  <a:pt x="44" y="515"/>
                  <a:pt x="44" y="427"/>
                </a:cubicBezTo>
                <a:cubicBezTo>
                  <a:pt x="44" y="339"/>
                  <a:pt x="118" y="280"/>
                  <a:pt x="206" y="280"/>
                </a:cubicBezTo>
                <a:cubicBezTo>
                  <a:pt x="280" y="280"/>
                  <a:pt x="353" y="353"/>
                  <a:pt x="353" y="427"/>
                </a:cubicBezTo>
                <a:cubicBezTo>
                  <a:pt x="353" y="515"/>
                  <a:pt x="294" y="589"/>
                  <a:pt x="206" y="58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14" name="Freeform 174">
            <a:extLst>
              <a:ext uri="{FF2B5EF4-FFF2-40B4-BE49-F238E27FC236}">
                <a16:creationId xmlns:a16="http://schemas.microsoft.com/office/drawing/2014/main" id="{58134248-F637-B71E-29A0-1D651BD9C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8975" y="4191225"/>
            <a:ext cx="255523" cy="410539"/>
          </a:xfrm>
          <a:custGeom>
            <a:avLst/>
            <a:gdLst>
              <a:gd name="T0" fmla="*/ 68470 w 399"/>
              <a:gd name="T1" fmla="*/ 143507 h 634"/>
              <a:gd name="T2" fmla="*/ 68470 w 399"/>
              <a:gd name="T3" fmla="*/ 143507 h 634"/>
              <a:gd name="T4" fmla="*/ 63121 w 399"/>
              <a:gd name="T5" fmla="*/ 148555 h 634"/>
              <a:gd name="T6" fmla="*/ 63121 w 399"/>
              <a:gd name="T7" fmla="*/ 175237 h 634"/>
              <a:gd name="T8" fmla="*/ 68470 w 399"/>
              <a:gd name="T9" fmla="*/ 185694 h 634"/>
              <a:gd name="T10" fmla="*/ 78812 w 399"/>
              <a:gd name="T11" fmla="*/ 175237 h 634"/>
              <a:gd name="T12" fmla="*/ 78812 w 399"/>
              <a:gd name="T13" fmla="*/ 148555 h 634"/>
              <a:gd name="T14" fmla="*/ 68470 w 399"/>
              <a:gd name="T15" fmla="*/ 143507 h 634"/>
              <a:gd name="T16" fmla="*/ 68470 w 399"/>
              <a:gd name="T17" fmla="*/ 85095 h 634"/>
              <a:gd name="T18" fmla="*/ 68470 w 399"/>
              <a:gd name="T19" fmla="*/ 85095 h 634"/>
              <a:gd name="T20" fmla="*/ 26389 w 399"/>
              <a:gd name="T21" fmla="*/ 100960 h 634"/>
              <a:gd name="T22" fmla="*/ 26389 w 399"/>
              <a:gd name="T23" fmla="*/ 58412 h 634"/>
              <a:gd name="T24" fmla="*/ 68470 w 399"/>
              <a:gd name="T25" fmla="*/ 15865 h 634"/>
              <a:gd name="T26" fmla="*/ 110194 w 399"/>
              <a:gd name="T27" fmla="*/ 58412 h 634"/>
              <a:gd name="T28" fmla="*/ 126241 w 399"/>
              <a:gd name="T29" fmla="*/ 58412 h 634"/>
              <a:gd name="T30" fmla="*/ 68470 w 399"/>
              <a:gd name="T31" fmla="*/ 0 h 634"/>
              <a:gd name="T32" fmla="*/ 16048 w 399"/>
              <a:gd name="T33" fmla="*/ 58412 h 634"/>
              <a:gd name="T34" fmla="*/ 16048 w 399"/>
              <a:gd name="T35" fmla="*/ 111416 h 634"/>
              <a:gd name="T36" fmla="*/ 0 w 399"/>
              <a:gd name="T37" fmla="*/ 153964 h 634"/>
              <a:gd name="T38" fmla="*/ 68470 w 399"/>
              <a:gd name="T39" fmla="*/ 228241 h 634"/>
              <a:gd name="T40" fmla="*/ 141932 w 399"/>
              <a:gd name="T41" fmla="*/ 153964 h 634"/>
              <a:gd name="T42" fmla="*/ 68470 w 399"/>
              <a:gd name="T43" fmla="*/ 85095 h 634"/>
              <a:gd name="T44" fmla="*/ 68470 w 399"/>
              <a:gd name="T45" fmla="*/ 212376 h 634"/>
              <a:gd name="T46" fmla="*/ 68470 w 399"/>
              <a:gd name="T47" fmla="*/ 212376 h 634"/>
              <a:gd name="T48" fmla="*/ 16048 w 399"/>
              <a:gd name="T49" fmla="*/ 153964 h 634"/>
              <a:gd name="T50" fmla="*/ 68470 w 399"/>
              <a:gd name="T51" fmla="*/ 100960 h 634"/>
              <a:gd name="T52" fmla="*/ 126241 w 399"/>
              <a:gd name="T53" fmla="*/ 153964 h 634"/>
              <a:gd name="T54" fmla="*/ 68470 w 399"/>
              <a:gd name="T55" fmla="*/ 212376 h 63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99" h="634">
                <a:moveTo>
                  <a:pt x="192" y="398"/>
                </a:moveTo>
                <a:lnTo>
                  <a:pt x="192" y="398"/>
                </a:lnTo>
                <a:cubicBezTo>
                  <a:pt x="192" y="398"/>
                  <a:pt x="177" y="398"/>
                  <a:pt x="177" y="412"/>
                </a:cubicBezTo>
                <a:cubicBezTo>
                  <a:pt x="177" y="486"/>
                  <a:pt x="177" y="486"/>
                  <a:pt x="177" y="486"/>
                </a:cubicBezTo>
                <a:cubicBezTo>
                  <a:pt x="177" y="501"/>
                  <a:pt x="192" y="515"/>
                  <a:pt x="192" y="515"/>
                </a:cubicBezTo>
                <a:cubicBezTo>
                  <a:pt x="207" y="515"/>
                  <a:pt x="221" y="501"/>
                  <a:pt x="221" y="486"/>
                </a:cubicBezTo>
                <a:cubicBezTo>
                  <a:pt x="221" y="412"/>
                  <a:pt x="221" y="412"/>
                  <a:pt x="221" y="412"/>
                </a:cubicBezTo>
                <a:cubicBezTo>
                  <a:pt x="221" y="398"/>
                  <a:pt x="207" y="398"/>
                  <a:pt x="192" y="398"/>
                </a:cubicBezTo>
                <a:close/>
                <a:moveTo>
                  <a:pt x="192" y="236"/>
                </a:moveTo>
                <a:lnTo>
                  <a:pt x="192" y="236"/>
                </a:lnTo>
                <a:cubicBezTo>
                  <a:pt x="148" y="236"/>
                  <a:pt x="118" y="250"/>
                  <a:pt x="74" y="280"/>
                </a:cubicBezTo>
                <a:cubicBezTo>
                  <a:pt x="74" y="162"/>
                  <a:pt x="74" y="162"/>
                  <a:pt x="74" y="162"/>
                </a:cubicBezTo>
                <a:cubicBezTo>
                  <a:pt x="74" y="89"/>
                  <a:pt x="133" y="44"/>
                  <a:pt x="192" y="44"/>
                </a:cubicBezTo>
                <a:cubicBezTo>
                  <a:pt x="266" y="44"/>
                  <a:pt x="309" y="89"/>
                  <a:pt x="309" y="162"/>
                </a:cubicBezTo>
                <a:cubicBezTo>
                  <a:pt x="354" y="162"/>
                  <a:pt x="354" y="162"/>
                  <a:pt x="354" y="162"/>
                </a:cubicBezTo>
                <a:cubicBezTo>
                  <a:pt x="354" y="74"/>
                  <a:pt x="280" y="0"/>
                  <a:pt x="192" y="0"/>
                </a:cubicBezTo>
                <a:cubicBezTo>
                  <a:pt x="104" y="0"/>
                  <a:pt x="45" y="74"/>
                  <a:pt x="45" y="162"/>
                </a:cubicBezTo>
                <a:cubicBezTo>
                  <a:pt x="45" y="309"/>
                  <a:pt x="45" y="309"/>
                  <a:pt x="45" y="309"/>
                </a:cubicBezTo>
                <a:cubicBezTo>
                  <a:pt x="15" y="353"/>
                  <a:pt x="0" y="383"/>
                  <a:pt x="0" y="427"/>
                </a:cubicBezTo>
                <a:cubicBezTo>
                  <a:pt x="0" y="545"/>
                  <a:pt x="89" y="633"/>
                  <a:pt x="192" y="633"/>
                </a:cubicBezTo>
                <a:cubicBezTo>
                  <a:pt x="309" y="633"/>
                  <a:pt x="398" y="545"/>
                  <a:pt x="398" y="427"/>
                </a:cubicBezTo>
                <a:cubicBezTo>
                  <a:pt x="398" y="324"/>
                  <a:pt x="309" y="236"/>
                  <a:pt x="192" y="236"/>
                </a:cubicBezTo>
                <a:close/>
                <a:moveTo>
                  <a:pt x="192" y="589"/>
                </a:moveTo>
                <a:lnTo>
                  <a:pt x="192" y="589"/>
                </a:lnTo>
                <a:cubicBezTo>
                  <a:pt x="104" y="589"/>
                  <a:pt x="45" y="515"/>
                  <a:pt x="45" y="427"/>
                </a:cubicBezTo>
                <a:cubicBezTo>
                  <a:pt x="45" y="339"/>
                  <a:pt x="104" y="280"/>
                  <a:pt x="192" y="280"/>
                </a:cubicBezTo>
                <a:cubicBezTo>
                  <a:pt x="280" y="280"/>
                  <a:pt x="354" y="339"/>
                  <a:pt x="354" y="427"/>
                </a:cubicBezTo>
                <a:cubicBezTo>
                  <a:pt x="354" y="515"/>
                  <a:pt x="280" y="589"/>
                  <a:pt x="192" y="58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15" name="Freeform 175">
            <a:extLst>
              <a:ext uri="{FF2B5EF4-FFF2-40B4-BE49-F238E27FC236}">
                <a16:creationId xmlns:a16="http://schemas.microsoft.com/office/drawing/2014/main" id="{92CEA2C3-E0E6-EDB6-13D8-D580E3FA1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6478" y="4191225"/>
            <a:ext cx="398614" cy="410539"/>
          </a:xfrm>
          <a:custGeom>
            <a:avLst/>
            <a:gdLst>
              <a:gd name="T0" fmla="*/ 126584 w 619"/>
              <a:gd name="T1" fmla="*/ 116825 h 634"/>
              <a:gd name="T2" fmla="*/ 126584 w 619"/>
              <a:gd name="T3" fmla="*/ 116825 h 634"/>
              <a:gd name="T4" fmla="*/ 137342 w 619"/>
              <a:gd name="T5" fmla="*/ 68869 h 634"/>
              <a:gd name="T6" fmla="*/ 73870 w 619"/>
              <a:gd name="T7" fmla="*/ 0 h 634"/>
              <a:gd name="T8" fmla="*/ 10399 w 619"/>
              <a:gd name="T9" fmla="*/ 68869 h 634"/>
              <a:gd name="T10" fmla="*/ 26177 w 619"/>
              <a:gd name="T11" fmla="*/ 116825 h 634"/>
              <a:gd name="T12" fmla="*/ 0 w 619"/>
              <a:gd name="T13" fmla="*/ 153964 h 634"/>
              <a:gd name="T14" fmla="*/ 0 w 619"/>
              <a:gd name="T15" fmla="*/ 185694 h 634"/>
              <a:gd name="T16" fmla="*/ 42314 w 619"/>
              <a:gd name="T17" fmla="*/ 228241 h 634"/>
              <a:gd name="T18" fmla="*/ 110806 w 619"/>
              <a:gd name="T19" fmla="*/ 228241 h 634"/>
              <a:gd name="T20" fmla="*/ 153120 w 619"/>
              <a:gd name="T21" fmla="*/ 185694 h 634"/>
              <a:gd name="T22" fmla="*/ 153120 w 619"/>
              <a:gd name="T23" fmla="*/ 153964 h 634"/>
              <a:gd name="T24" fmla="*/ 126584 w 619"/>
              <a:gd name="T25" fmla="*/ 116825 h 634"/>
              <a:gd name="T26" fmla="*/ 26177 w 619"/>
              <a:gd name="T27" fmla="*/ 68869 h 634"/>
              <a:gd name="T28" fmla="*/ 26177 w 619"/>
              <a:gd name="T29" fmla="*/ 68869 h 634"/>
              <a:gd name="T30" fmla="*/ 73870 w 619"/>
              <a:gd name="T31" fmla="*/ 15865 h 634"/>
              <a:gd name="T32" fmla="*/ 126584 w 619"/>
              <a:gd name="T33" fmla="*/ 68869 h 634"/>
              <a:gd name="T34" fmla="*/ 73870 w 619"/>
              <a:gd name="T35" fmla="*/ 127282 h 634"/>
              <a:gd name="T36" fmla="*/ 26177 w 619"/>
              <a:gd name="T37" fmla="*/ 68869 h 634"/>
              <a:gd name="T38" fmla="*/ 137342 w 619"/>
              <a:gd name="T39" fmla="*/ 180646 h 634"/>
              <a:gd name="T40" fmla="*/ 137342 w 619"/>
              <a:gd name="T41" fmla="*/ 180646 h 634"/>
              <a:gd name="T42" fmla="*/ 105427 w 619"/>
              <a:gd name="T43" fmla="*/ 212376 h 634"/>
              <a:gd name="T44" fmla="*/ 47334 w 619"/>
              <a:gd name="T45" fmla="*/ 212376 h 634"/>
              <a:gd name="T46" fmla="*/ 10399 w 619"/>
              <a:gd name="T47" fmla="*/ 180646 h 634"/>
              <a:gd name="T48" fmla="*/ 10399 w 619"/>
              <a:gd name="T49" fmla="*/ 159372 h 634"/>
              <a:gd name="T50" fmla="*/ 36935 w 619"/>
              <a:gd name="T51" fmla="*/ 127282 h 634"/>
              <a:gd name="T52" fmla="*/ 73870 w 619"/>
              <a:gd name="T53" fmla="*/ 143507 h 634"/>
              <a:gd name="T54" fmla="*/ 110806 w 619"/>
              <a:gd name="T55" fmla="*/ 127282 h 634"/>
              <a:gd name="T56" fmla="*/ 137342 w 619"/>
              <a:gd name="T57" fmla="*/ 159372 h 634"/>
              <a:gd name="T58" fmla="*/ 137342 w 619"/>
              <a:gd name="T59" fmla="*/ 180646 h 634"/>
              <a:gd name="T60" fmla="*/ 158140 w 619"/>
              <a:gd name="T61" fmla="*/ 58412 h 634"/>
              <a:gd name="T62" fmla="*/ 158140 w 619"/>
              <a:gd name="T63" fmla="*/ 58412 h 634"/>
              <a:gd name="T64" fmla="*/ 216232 w 619"/>
              <a:gd name="T65" fmla="*/ 58412 h 634"/>
              <a:gd name="T66" fmla="*/ 221611 w 619"/>
              <a:gd name="T67" fmla="*/ 47595 h 634"/>
              <a:gd name="T68" fmla="*/ 216232 w 619"/>
              <a:gd name="T69" fmla="*/ 42547 h 634"/>
              <a:gd name="T70" fmla="*/ 158140 w 619"/>
              <a:gd name="T71" fmla="*/ 42547 h 634"/>
              <a:gd name="T72" fmla="*/ 153120 w 619"/>
              <a:gd name="T73" fmla="*/ 47595 h 634"/>
              <a:gd name="T74" fmla="*/ 158140 w 619"/>
              <a:gd name="T75" fmla="*/ 58412 h 634"/>
              <a:gd name="T76" fmla="*/ 216232 w 619"/>
              <a:gd name="T77" fmla="*/ 169829 h 634"/>
              <a:gd name="T78" fmla="*/ 216232 w 619"/>
              <a:gd name="T79" fmla="*/ 169829 h 634"/>
              <a:gd name="T80" fmla="*/ 174277 w 619"/>
              <a:gd name="T81" fmla="*/ 169829 h 634"/>
              <a:gd name="T82" fmla="*/ 168898 w 619"/>
              <a:gd name="T83" fmla="*/ 175237 h 634"/>
              <a:gd name="T84" fmla="*/ 174277 w 619"/>
              <a:gd name="T85" fmla="*/ 185694 h 634"/>
              <a:gd name="T86" fmla="*/ 216232 w 619"/>
              <a:gd name="T87" fmla="*/ 185694 h 634"/>
              <a:gd name="T88" fmla="*/ 221611 w 619"/>
              <a:gd name="T89" fmla="*/ 175237 h 634"/>
              <a:gd name="T90" fmla="*/ 216232 w 619"/>
              <a:gd name="T91" fmla="*/ 169829 h 634"/>
              <a:gd name="T92" fmla="*/ 216232 w 619"/>
              <a:gd name="T93" fmla="*/ 85095 h 634"/>
              <a:gd name="T94" fmla="*/ 216232 w 619"/>
              <a:gd name="T95" fmla="*/ 85095 h 634"/>
              <a:gd name="T96" fmla="*/ 158140 w 619"/>
              <a:gd name="T97" fmla="*/ 85095 h 634"/>
              <a:gd name="T98" fmla="*/ 153120 w 619"/>
              <a:gd name="T99" fmla="*/ 90143 h 634"/>
              <a:gd name="T100" fmla="*/ 158140 w 619"/>
              <a:gd name="T101" fmla="*/ 100960 h 634"/>
              <a:gd name="T102" fmla="*/ 216232 w 619"/>
              <a:gd name="T103" fmla="*/ 100960 h 634"/>
              <a:gd name="T104" fmla="*/ 221611 w 619"/>
              <a:gd name="T105" fmla="*/ 90143 h 634"/>
              <a:gd name="T106" fmla="*/ 216232 w 619"/>
              <a:gd name="T107" fmla="*/ 85095 h 634"/>
              <a:gd name="T108" fmla="*/ 216232 w 619"/>
              <a:gd name="T109" fmla="*/ 127282 h 634"/>
              <a:gd name="T110" fmla="*/ 216232 w 619"/>
              <a:gd name="T111" fmla="*/ 127282 h 634"/>
              <a:gd name="T112" fmla="*/ 174277 w 619"/>
              <a:gd name="T113" fmla="*/ 127282 h 634"/>
              <a:gd name="T114" fmla="*/ 168898 w 619"/>
              <a:gd name="T115" fmla="*/ 132690 h 634"/>
              <a:gd name="T116" fmla="*/ 174277 w 619"/>
              <a:gd name="T117" fmla="*/ 143507 h 634"/>
              <a:gd name="T118" fmla="*/ 216232 w 619"/>
              <a:gd name="T119" fmla="*/ 143507 h 634"/>
              <a:gd name="T120" fmla="*/ 221611 w 619"/>
              <a:gd name="T121" fmla="*/ 132690 h 634"/>
              <a:gd name="T122" fmla="*/ 216232 w 619"/>
              <a:gd name="T123" fmla="*/ 127282 h 63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19" h="634">
                <a:moveTo>
                  <a:pt x="353" y="324"/>
                </a:moveTo>
                <a:lnTo>
                  <a:pt x="353" y="324"/>
                </a:lnTo>
                <a:cubicBezTo>
                  <a:pt x="368" y="280"/>
                  <a:pt x="383" y="250"/>
                  <a:pt x="383" y="191"/>
                </a:cubicBezTo>
                <a:cubicBezTo>
                  <a:pt x="383" y="89"/>
                  <a:pt x="309" y="0"/>
                  <a:pt x="206" y="0"/>
                </a:cubicBezTo>
                <a:cubicBezTo>
                  <a:pt x="118" y="0"/>
                  <a:pt x="29" y="89"/>
                  <a:pt x="29" y="191"/>
                </a:cubicBezTo>
                <a:cubicBezTo>
                  <a:pt x="29" y="250"/>
                  <a:pt x="44" y="280"/>
                  <a:pt x="73" y="324"/>
                </a:cubicBezTo>
                <a:cubicBezTo>
                  <a:pt x="29" y="339"/>
                  <a:pt x="0" y="383"/>
                  <a:pt x="0" y="427"/>
                </a:cubicBezTo>
                <a:cubicBezTo>
                  <a:pt x="0" y="515"/>
                  <a:pt x="0" y="515"/>
                  <a:pt x="0" y="515"/>
                </a:cubicBezTo>
                <a:cubicBezTo>
                  <a:pt x="0" y="574"/>
                  <a:pt x="44" y="633"/>
                  <a:pt x="118" y="633"/>
                </a:cubicBezTo>
                <a:cubicBezTo>
                  <a:pt x="309" y="633"/>
                  <a:pt x="309" y="633"/>
                  <a:pt x="309" y="633"/>
                </a:cubicBezTo>
                <a:cubicBezTo>
                  <a:pt x="368" y="633"/>
                  <a:pt x="427" y="574"/>
                  <a:pt x="427" y="515"/>
                </a:cubicBezTo>
                <a:cubicBezTo>
                  <a:pt x="427" y="427"/>
                  <a:pt x="427" y="427"/>
                  <a:pt x="427" y="427"/>
                </a:cubicBezTo>
                <a:cubicBezTo>
                  <a:pt x="427" y="383"/>
                  <a:pt x="398" y="339"/>
                  <a:pt x="353" y="324"/>
                </a:cubicBezTo>
                <a:close/>
                <a:moveTo>
                  <a:pt x="73" y="191"/>
                </a:moveTo>
                <a:lnTo>
                  <a:pt x="73" y="191"/>
                </a:lnTo>
                <a:cubicBezTo>
                  <a:pt x="73" y="103"/>
                  <a:pt x="132" y="44"/>
                  <a:pt x="206" y="44"/>
                </a:cubicBezTo>
                <a:cubicBezTo>
                  <a:pt x="280" y="44"/>
                  <a:pt x="353" y="103"/>
                  <a:pt x="353" y="191"/>
                </a:cubicBezTo>
                <a:cubicBezTo>
                  <a:pt x="353" y="280"/>
                  <a:pt x="280" y="353"/>
                  <a:pt x="206" y="353"/>
                </a:cubicBezTo>
                <a:cubicBezTo>
                  <a:pt x="132" y="353"/>
                  <a:pt x="73" y="280"/>
                  <a:pt x="73" y="191"/>
                </a:cubicBezTo>
                <a:close/>
                <a:moveTo>
                  <a:pt x="383" y="501"/>
                </a:moveTo>
                <a:lnTo>
                  <a:pt x="383" y="501"/>
                </a:lnTo>
                <a:cubicBezTo>
                  <a:pt x="383" y="545"/>
                  <a:pt x="339" y="589"/>
                  <a:pt x="294" y="589"/>
                </a:cubicBezTo>
                <a:cubicBezTo>
                  <a:pt x="132" y="589"/>
                  <a:pt x="132" y="589"/>
                  <a:pt x="132" y="589"/>
                </a:cubicBezTo>
                <a:cubicBezTo>
                  <a:pt x="73" y="589"/>
                  <a:pt x="29" y="545"/>
                  <a:pt x="29" y="501"/>
                </a:cubicBezTo>
                <a:cubicBezTo>
                  <a:pt x="29" y="442"/>
                  <a:pt x="29" y="442"/>
                  <a:pt x="29" y="442"/>
                </a:cubicBezTo>
                <a:cubicBezTo>
                  <a:pt x="29" y="398"/>
                  <a:pt x="59" y="368"/>
                  <a:pt x="103" y="353"/>
                </a:cubicBezTo>
                <a:cubicBezTo>
                  <a:pt x="132" y="383"/>
                  <a:pt x="177" y="398"/>
                  <a:pt x="206" y="398"/>
                </a:cubicBezTo>
                <a:cubicBezTo>
                  <a:pt x="250" y="398"/>
                  <a:pt x="280" y="383"/>
                  <a:pt x="309" y="353"/>
                </a:cubicBezTo>
                <a:cubicBezTo>
                  <a:pt x="353" y="368"/>
                  <a:pt x="383" y="398"/>
                  <a:pt x="383" y="442"/>
                </a:cubicBezTo>
                <a:lnTo>
                  <a:pt x="383" y="501"/>
                </a:lnTo>
                <a:close/>
                <a:moveTo>
                  <a:pt x="441" y="162"/>
                </a:moveTo>
                <a:lnTo>
                  <a:pt x="441" y="162"/>
                </a:lnTo>
                <a:cubicBezTo>
                  <a:pt x="603" y="162"/>
                  <a:pt x="603" y="162"/>
                  <a:pt x="603" y="162"/>
                </a:cubicBezTo>
                <a:cubicBezTo>
                  <a:pt x="618" y="162"/>
                  <a:pt x="618" y="148"/>
                  <a:pt x="618" y="132"/>
                </a:cubicBezTo>
                <a:cubicBezTo>
                  <a:pt x="618" y="132"/>
                  <a:pt x="618" y="118"/>
                  <a:pt x="603" y="118"/>
                </a:cubicBezTo>
                <a:cubicBezTo>
                  <a:pt x="441" y="118"/>
                  <a:pt x="441" y="118"/>
                  <a:pt x="441" y="118"/>
                </a:cubicBezTo>
                <a:lnTo>
                  <a:pt x="427" y="132"/>
                </a:lnTo>
                <a:cubicBezTo>
                  <a:pt x="427" y="148"/>
                  <a:pt x="441" y="162"/>
                  <a:pt x="441" y="162"/>
                </a:cubicBezTo>
                <a:close/>
                <a:moveTo>
                  <a:pt x="603" y="471"/>
                </a:moveTo>
                <a:lnTo>
                  <a:pt x="603" y="471"/>
                </a:lnTo>
                <a:cubicBezTo>
                  <a:pt x="486" y="471"/>
                  <a:pt x="486" y="471"/>
                  <a:pt x="486" y="471"/>
                </a:cubicBezTo>
                <a:cubicBezTo>
                  <a:pt x="471" y="471"/>
                  <a:pt x="471" y="486"/>
                  <a:pt x="471" y="486"/>
                </a:cubicBezTo>
                <a:cubicBezTo>
                  <a:pt x="471" y="501"/>
                  <a:pt x="471" y="515"/>
                  <a:pt x="486" y="515"/>
                </a:cubicBezTo>
                <a:cubicBezTo>
                  <a:pt x="603" y="515"/>
                  <a:pt x="603" y="515"/>
                  <a:pt x="603" y="515"/>
                </a:cubicBezTo>
                <a:cubicBezTo>
                  <a:pt x="618" y="515"/>
                  <a:pt x="618" y="501"/>
                  <a:pt x="618" y="486"/>
                </a:cubicBezTo>
                <a:cubicBezTo>
                  <a:pt x="618" y="486"/>
                  <a:pt x="618" y="471"/>
                  <a:pt x="603" y="471"/>
                </a:cubicBezTo>
                <a:close/>
                <a:moveTo>
                  <a:pt x="603" y="236"/>
                </a:moveTo>
                <a:lnTo>
                  <a:pt x="603" y="236"/>
                </a:lnTo>
                <a:cubicBezTo>
                  <a:pt x="441" y="236"/>
                  <a:pt x="441" y="236"/>
                  <a:pt x="441" y="236"/>
                </a:cubicBezTo>
                <a:lnTo>
                  <a:pt x="427" y="250"/>
                </a:lnTo>
                <a:cubicBezTo>
                  <a:pt x="427" y="265"/>
                  <a:pt x="441" y="280"/>
                  <a:pt x="441" y="280"/>
                </a:cubicBezTo>
                <a:cubicBezTo>
                  <a:pt x="603" y="280"/>
                  <a:pt x="603" y="280"/>
                  <a:pt x="603" y="280"/>
                </a:cubicBezTo>
                <a:cubicBezTo>
                  <a:pt x="618" y="280"/>
                  <a:pt x="618" y="265"/>
                  <a:pt x="618" y="250"/>
                </a:cubicBezTo>
                <a:cubicBezTo>
                  <a:pt x="618" y="250"/>
                  <a:pt x="618" y="236"/>
                  <a:pt x="603" y="236"/>
                </a:cubicBezTo>
                <a:close/>
                <a:moveTo>
                  <a:pt x="603" y="353"/>
                </a:moveTo>
                <a:lnTo>
                  <a:pt x="603" y="353"/>
                </a:lnTo>
                <a:cubicBezTo>
                  <a:pt x="486" y="353"/>
                  <a:pt x="486" y="353"/>
                  <a:pt x="486" y="353"/>
                </a:cubicBezTo>
                <a:cubicBezTo>
                  <a:pt x="471" y="353"/>
                  <a:pt x="471" y="368"/>
                  <a:pt x="471" y="368"/>
                </a:cubicBezTo>
                <a:cubicBezTo>
                  <a:pt x="471" y="383"/>
                  <a:pt x="471" y="398"/>
                  <a:pt x="486" y="398"/>
                </a:cubicBezTo>
                <a:cubicBezTo>
                  <a:pt x="603" y="398"/>
                  <a:pt x="603" y="398"/>
                  <a:pt x="603" y="398"/>
                </a:cubicBezTo>
                <a:cubicBezTo>
                  <a:pt x="618" y="398"/>
                  <a:pt x="618" y="383"/>
                  <a:pt x="618" y="368"/>
                </a:cubicBezTo>
                <a:cubicBezTo>
                  <a:pt x="618" y="368"/>
                  <a:pt x="618" y="353"/>
                  <a:pt x="603" y="353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16" name="Freeform 176">
            <a:extLst>
              <a:ext uri="{FF2B5EF4-FFF2-40B4-BE49-F238E27FC236}">
                <a16:creationId xmlns:a16="http://schemas.microsoft.com/office/drawing/2014/main" id="{831074D1-BB3C-F791-23FF-E3F1144CE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3447" y="4191225"/>
            <a:ext cx="277668" cy="410539"/>
          </a:xfrm>
          <a:custGeom>
            <a:avLst/>
            <a:gdLst>
              <a:gd name="T0" fmla="*/ 127887 w 428"/>
              <a:gd name="T1" fmla="*/ 116825 h 634"/>
              <a:gd name="T2" fmla="*/ 127887 w 428"/>
              <a:gd name="T3" fmla="*/ 116825 h 634"/>
              <a:gd name="T4" fmla="*/ 143783 w 428"/>
              <a:gd name="T5" fmla="*/ 68869 h 634"/>
              <a:gd name="T6" fmla="*/ 79839 w 428"/>
              <a:gd name="T7" fmla="*/ 0 h 634"/>
              <a:gd name="T8" fmla="*/ 16257 w 428"/>
              <a:gd name="T9" fmla="*/ 68869 h 634"/>
              <a:gd name="T10" fmla="*/ 26734 w 428"/>
              <a:gd name="T11" fmla="*/ 116825 h 634"/>
              <a:gd name="T12" fmla="*/ 0 w 428"/>
              <a:gd name="T13" fmla="*/ 153964 h 634"/>
              <a:gd name="T14" fmla="*/ 0 w 428"/>
              <a:gd name="T15" fmla="*/ 185694 h 634"/>
              <a:gd name="T16" fmla="*/ 42629 w 428"/>
              <a:gd name="T17" fmla="*/ 228241 h 634"/>
              <a:gd name="T18" fmla="*/ 111631 w 428"/>
              <a:gd name="T19" fmla="*/ 228241 h 634"/>
              <a:gd name="T20" fmla="*/ 154260 w 428"/>
              <a:gd name="T21" fmla="*/ 185694 h 634"/>
              <a:gd name="T22" fmla="*/ 154260 w 428"/>
              <a:gd name="T23" fmla="*/ 153964 h 634"/>
              <a:gd name="T24" fmla="*/ 127887 w 428"/>
              <a:gd name="T25" fmla="*/ 116825 h 634"/>
              <a:gd name="T26" fmla="*/ 26734 w 428"/>
              <a:gd name="T27" fmla="*/ 68869 h 634"/>
              <a:gd name="T28" fmla="*/ 26734 w 428"/>
              <a:gd name="T29" fmla="*/ 68869 h 634"/>
              <a:gd name="T30" fmla="*/ 79839 w 428"/>
              <a:gd name="T31" fmla="*/ 15865 h 634"/>
              <a:gd name="T32" fmla="*/ 127887 w 428"/>
              <a:gd name="T33" fmla="*/ 68869 h 634"/>
              <a:gd name="T34" fmla="*/ 79839 w 428"/>
              <a:gd name="T35" fmla="*/ 127282 h 634"/>
              <a:gd name="T36" fmla="*/ 26734 w 428"/>
              <a:gd name="T37" fmla="*/ 68869 h 634"/>
              <a:gd name="T38" fmla="*/ 143783 w 428"/>
              <a:gd name="T39" fmla="*/ 180646 h 634"/>
              <a:gd name="T40" fmla="*/ 143783 w 428"/>
              <a:gd name="T41" fmla="*/ 180646 h 634"/>
              <a:gd name="T42" fmla="*/ 106573 w 428"/>
              <a:gd name="T43" fmla="*/ 212376 h 634"/>
              <a:gd name="T44" fmla="*/ 48048 w 428"/>
              <a:gd name="T45" fmla="*/ 212376 h 634"/>
              <a:gd name="T46" fmla="*/ 16257 w 428"/>
              <a:gd name="T47" fmla="*/ 180646 h 634"/>
              <a:gd name="T48" fmla="*/ 16257 w 428"/>
              <a:gd name="T49" fmla="*/ 159372 h 634"/>
              <a:gd name="T50" fmla="*/ 42629 w 428"/>
              <a:gd name="T51" fmla="*/ 127282 h 634"/>
              <a:gd name="T52" fmla="*/ 79839 w 428"/>
              <a:gd name="T53" fmla="*/ 143507 h 634"/>
              <a:gd name="T54" fmla="*/ 117411 w 428"/>
              <a:gd name="T55" fmla="*/ 127282 h 634"/>
              <a:gd name="T56" fmla="*/ 143783 w 428"/>
              <a:gd name="T57" fmla="*/ 159372 h 634"/>
              <a:gd name="T58" fmla="*/ 143783 w 428"/>
              <a:gd name="T59" fmla="*/ 180646 h 6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28" h="634">
                <a:moveTo>
                  <a:pt x="354" y="324"/>
                </a:moveTo>
                <a:lnTo>
                  <a:pt x="354" y="324"/>
                </a:lnTo>
                <a:cubicBezTo>
                  <a:pt x="383" y="280"/>
                  <a:pt x="398" y="250"/>
                  <a:pt x="398" y="191"/>
                </a:cubicBezTo>
                <a:cubicBezTo>
                  <a:pt x="398" y="89"/>
                  <a:pt x="309" y="0"/>
                  <a:pt x="221" y="0"/>
                </a:cubicBezTo>
                <a:cubicBezTo>
                  <a:pt x="118" y="0"/>
                  <a:pt x="45" y="89"/>
                  <a:pt x="45" y="191"/>
                </a:cubicBezTo>
                <a:cubicBezTo>
                  <a:pt x="45" y="250"/>
                  <a:pt x="59" y="280"/>
                  <a:pt x="74" y="324"/>
                </a:cubicBezTo>
                <a:cubicBezTo>
                  <a:pt x="30" y="339"/>
                  <a:pt x="0" y="383"/>
                  <a:pt x="0" y="427"/>
                </a:cubicBezTo>
                <a:cubicBezTo>
                  <a:pt x="0" y="515"/>
                  <a:pt x="0" y="515"/>
                  <a:pt x="0" y="515"/>
                </a:cubicBezTo>
                <a:cubicBezTo>
                  <a:pt x="0" y="574"/>
                  <a:pt x="59" y="633"/>
                  <a:pt x="118" y="633"/>
                </a:cubicBezTo>
                <a:cubicBezTo>
                  <a:pt x="309" y="633"/>
                  <a:pt x="309" y="633"/>
                  <a:pt x="309" y="633"/>
                </a:cubicBezTo>
                <a:cubicBezTo>
                  <a:pt x="383" y="633"/>
                  <a:pt x="427" y="574"/>
                  <a:pt x="427" y="515"/>
                </a:cubicBezTo>
                <a:cubicBezTo>
                  <a:pt x="427" y="427"/>
                  <a:pt x="427" y="427"/>
                  <a:pt x="427" y="427"/>
                </a:cubicBezTo>
                <a:cubicBezTo>
                  <a:pt x="427" y="383"/>
                  <a:pt x="398" y="339"/>
                  <a:pt x="354" y="324"/>
                </a:cubicBezTo>
                <a:close/>
                <a:moveTo>
                  <a:pt x="74" y="191"/>
                </a:moveTo>
                <a:lnTo>
                  <a:pt x="74" y="191"/>
                </a:lnTo>
                <a:cubicBezTo>
                  <a:pt x="74" y="103"/>
                  <a:pt x="148" y="44"/>
                  <a:pt x="221" y="44"/>
                </a:cubicBezTo>
                <a:cubicBezTo>
                  <a:pt x="295" y="44"/>
                  <a:pt x="354" y="103"/>
                  <a:pt x="354" y="191"/>
                </a:cubicBezTo>
                <a:cubicBezTo>
                  <a:pt x="354" y="280"/>
                  <a:pt x="295" y="353"/>
                  <a:pt x="221" y="353"/>
                </a:cubicBezTo>
                <a:cubicBezTo>
                  <a:pt x="148" y="353"/>
                  <a:pt x="74" y="280"/>
                  <a:pt x="74" y="191"/>
                </a:cubicBezTo>
                <a:close/>
                <a:moveTo>
                  <a:pt x="398" y="501"/>
                </a:moveTo>
                <a:lnTo>
                  <a:pt x="398" y="501"/>
                </a:lnTo>
                <a:cubicBezTo>
                  <a:pt x="398" y="545"/>
                  <a:pt x="354" y="589"/>
                  <a:pt x="295" y="589"/>
                </a:cubicBezTo>
                <a:cubicBezTo>
                  <a:pt x="133" y="589"/>
                  <a:pt x="133" y="589"/>
                  <a:pt x="133" y="589"/>
                </a:cubicBezTo>
                <a:cubicBezTo>
                  <a:pt x="89" y="589"/>
                  <a:pt x="45" y="545"/>
                  <a:pt x="45" y="501"/>
                </a:cubicBezTo>
                <a:cubicBezTo>
                  <a:pt x="45" y="442"/>
                  <a:pt x="45" y="442"/>
                  <a:pt x="45" y="442"/>
                </a:cubicBezTo>
                <a:cubicBezTo>
                  <a:pt x="45" y="398"/>
                  <a:pt x="74" y="368"/>
                  <a:pt x="118" y="353"/>
                </a:cubicBezTo>
                <a:cubicBezTo>
                  <a:pt x="148" y="383"/>
                  <a:pt x="177" y="398"/>
                  <a:pt x="221" y="398"/>
                </a:cubicBezTo>
                <a:cubicBezTo>
                  <a:pt x="251" y="398"/>
                  <a:pt x="295" y="383"/>
                  <a:pt x="325" y="353"/>
                </a:cubicBezTo>
                <a:cubicBezTo>
                  <a:pt x="368" y="368"/>
                  <a:pt x="398" y="398"/>
                  <a:pt x="398" y="442"/>
                </a:cubicBezTo>
                <a:lnTo>
                  <a:pt x="398" y="5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17" name="Freeform 177">
            <a:extLst>
              <a:ext uri="{FF2B5EF4-FFF2-40B4-BE49-F238E27FC236}">
                <a16:creationId xmlns:a16="http://schemas.microsoft.com/office/drawing/2014/main" id="{80BBE231-8AAA-A4F4-99E1-30800D78D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4359" y="4179300"/>
            <a:ext cx="419057" cy="419056"/>
          </a:xfrm>
          <a:custGeom>
            <a:avLst/>
            <a:gdLst>
              <a:gd name="T0" fmla="*/ 227601 w 649"/>
              <a:gd name="T1" fmla="*/ 10786 h 649"/>
              <a:gd name="T2" fmla="*/ 227601 w 649"/>
              <a:gd name="T3" fmla="*/ 10786 h 649"/>
              <a:gd name="T4" fmla="*/ 190566 w 649"/>
              <a:gd name="T5" fmla="*/ 10786 h 649"/>
              <a:gd name="T6" fmla="*/ 148138 w 649"/>
              <a:gd name="T7" fmla="*/ 58606 h 649"/>
              <a:gd name="T8" fmla="*/ 63642 w 649"/>
              <a:gd name="T9" fmla="*/ 26606 h 649"/>
              <a:gd name="T10" fmla="*/ 37035 w 649"/>
              <a:gd name="T11" fmla="*/ 32000 h 649"/>
              <a:gd name="T12" fmla="*/ 37035 w 649"/>
              <a:gd name="T13" fmla="*/ 63640 h 649"/>
              <a:gd name="T14" fmla="*/ 95283 w 649"/>
              <a:gd name="T15" fmla="*/ 111459 h 649"/>
              <a:gd name="T16" fmla="*/ 58249 w 649"/>
              <a:gd name="T17" fmla="*/ 148492 h 649"/>
              <a:gd name="T18" fmla="*/ 21214 w 649"/>
              <a:gd name="T19" fmla="*/ 137706 h 649"/>
              <a:gd name="T20" fmla="*/ 10427 w 649"/>
              <a:gd name="T21" fmla="*/ 143099 h 649"/>
              <a:gd name="T22" fmla="*/ 5393 w 649"/>
              <a:gd name="T23" fmla="*/ 158919 h 649"/>
              <a:gd name="T24" fmla="*/ 47462 w 649"/>
              <a:gd name="T25" fmla="*/ 190559 h 649"/>
              <a:gd name="T26" fmla="*/ 79463 w 649"/>
              <a:gd name="T27" fmla="*/ 227952 h 649"/>
              <a:gd name="T28" fmla="*/ 95283 w 649"/>
              <a:gd name="T29" fmla="*/ 222559 h 649"/>
              <a:gd name="T30" fmla="*/ 95283 w 649"/>
              <a:gd name="T31" fmla="*/ 211772 h 649"/>
              <a:gd name="T32" fmla="*/ 89890 w 649"/>
              <a:gd name="T33" fmla="*/ 180132 h 649"/>
              <a:gd name="T34" fmla="*/ 126924 w 649"/>
              <a:gd name="T35" fmla="*/ 143099 h 649"/>
              <a:gd name="T36" fmla="*/ 174746 w 649"/>
              <a:gd name="T37" fmla="*/ 201345 h 649"/>
              <a:gd name="T38" fmla="*/ 206387 w 649"/>
              <a:gd name="T39" fmla="*/ 201345 h 649"/>
              <a:gd name="T40" fmla="*/ 211780 w 649"/>
              <a:gd name="T41" fmla="*/ 174739 h 649"/>
              <a:gd name="T42" fmla="*/ 179780 w 649"/>
              <a:gd name="T43" fmla="*/ 90246 h 649"/>
              <a:gd name="T44" fmla="*/ 222208 w 649"/>
              <a:gd name="T45" fmla="*/ 42426 h 649"/>
              <a:gd name="T46" fmla="*/ 227601 w 649"/>
              <a:gd name="T47" fmla="*/ 10786 h 649"/>
              <a:gd name="T48" fmla="*/ 216814 w 649"/>
              <a:gd name="T49" fmla="*/ 37393 h 649"/>
              <a:gd name="T50" fmla="*/ 216814 w 649"/>
              <a:gd name="T51" fmla="*/ 37393 h 649"/>
              <a:gd name="T52" fmla="*/ 163959 w 649"/>
              <a:gd name="T53" fmla="*/ 90246 h 649"/>
              <a:gd name="T54" fmla="*/ 195960 w 649"/>
              <a:gd name="T55" fmla="*/ 174739 h 649"/>
              <a:gd name="T56" fmla="*/ 195960 w 649"/>
              <a:gd name="T57" fmla="*/ 190559 h 649"/>
              <a:gd name="T58" fmla="*/ 179780 w 649"/>
              <a:gd name="T59" fmla="*/ 190559 h 649"/>
              <a:gd name="T60" fmla="*/ 132318 w 649"/>
              <a:gd name="T61" fmla="*/ 121886 h 649"/>
              <a:gd name="T62" fmla="*/ 74069 w 649"/>
              <a:gd name="T63" fmla="*/ 174739 h 649"/>
              <a:gd name="T64" fmla="*/ 84856 w 649"/>
              <a:gd name="T65" fmla="*/ 211772 h 649"/>
              <a:gd name="T66" fmla="*/ 58249 w 649"/>
              <a:gd name="T67" fmla="*/ 180132 h 649"/>
              <a:gd name="T68" fmla="*/ 21214 w 649"/>
              <a:gd name="T69" fmla="*/ 153526 h 649"/>
              <a:gd name="T70" fmla="*/ 58249 w 649"/>
              <a:gd name="T71" fmla="*/ 164312 h 649"/>
              <a:gd name="T72" fmla="*/ 116497 w 649"/>
              <a:gd name="T73" fmla="*/ 106066 h 649"/>
              <a:gd name="T74" fmla="*/ 47462 w 649"/>
              <a:gd name="T75" fmla="*/ 52853 h 649"/>
              <a:gd name="T76" fmla="*/ 47462 w 649"/>
              <a:gd name="T77" fmla="*/ 42426 h 649"/>
              <a:gd name="T78" fmla="*/ 63642 w 649"/>
              <a:gd name="T79" fmla="*/ 42426 h 649"/>
              <a:gd name="T80" fmla="*/ 148138 w 649"/>
              <a:gd name="T81" fmla="*/ 74066 h 649"/>
              <a:gd name="T82" fmla="*/ 200994 w 649"/>
              <a:gd name="T83" fmla="*/ 21213 h 649"/>
              <a:gd name="T84" fmla="*/ 216814 w 649"/>
              <a:gd name="T85" fmla="*/ 21213 h 649"/>
              <a:gd name="T86" fmla="*/ 216814 w 649"/>
              <a:gd name="T87" fmla="*/ 37393 h 64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649" h="649">
                <a:moveTo>
                  <a:pt x="633" y="30"/>
                </a:moveTo>
                <a:lnTo>
                  <a:pt x="633" y="30"/>
                </a:lnTo>
                <a:cubicBezTo>
                  <a:pt x="603" y="0"/>
                  <a:pt x="559" y="15"/>
                  <a:pt x="530" y="30"/>
                </a:cubicBezTo>
                <a:cubicBezTo>
                  <a:pt x="412" y="163"/>
                  <a:pt x="412" y="163"/>
                  <a:pt x="412" y="163"/>
                </a:cubicBezTo>
                <a:cubicBezTo>
                  <a:pt x="177" y="74"/>
                  <a:pt x="177" y="74"/>
                  <a:pt x="177" y="74"/>
                </a:cubicBezTo>
                <a:cubicBezTo>
                  <a:pt x="162" y="74"/>
                  <a:pt x="132" y="59"/>
                  <a:pt x="103" y="89"/>
                </a:cubicBezTo>
                <a:cubicBezTo>
                  <a:pt x="88" y="104"/>
                  <a:pt x="59" y="133"/>
                  <a:pt x="103" y="177"/>
                </a:cubicBezTo>
                <a:cubicBezTo>
                  <a:pt x="265" y="310"/>
                  <a:pt x="265" y="310"/>
                  <a:pt x="265" y="310"/>
                </a:cubicBezTo>
                <a:cubicBezTo>
                  <a:pt x="162" y="413"/>
                  <a:pt x="162" y="413"/>
                  <a:pt x="162" y="413"/>
                </a:cubicBezTo>
                <a:cubicBezTo>
                  <a:pt x="59" y="383"/>
                  <a:pt x="59" y="383"/>
                  <a:pt x="59" y="383"/>
                </a:cubicBezTo>
                <a:cubicBezTo>
                  <a:pt x="44" y="383"/>
                  <a:pt x="44" y="383"/>
                  <a:pt x="29" y="398"/>
                </a:cubicBezTo>
                <a:cubicBezTo>
                  <a:pt x="29" y="398"/>
                  <a:pt x="0" y="413"/>
                  <a:pt x="15" y="442"/>
                </a:cubicBezTo>
                <a:cubicBezTo>
                  <a:pt x="132" y="530"/>
                  <a:pt x="132" y="530"/>
                  <a:pt x="132" y="530"/>
                </a:cubicBezTo>
                <a:cubicBezTo>
                  <a:pt x="221" y="634"/>
                  <a:pt x="221" y="634"/>
                  <a:pt x="221" y="634"/>
                </a:cubicBezTo>
                <a:cubicBezTo>
                  <a:pt x="236" y="648"/>
                  <a:pt x="250" y="648"/>
                  <a:pt x="265" y="619"/>
                </a:cubicBezTo>
                <a:cubicBezTo>
                  <a:pt x="280" y="619"/>
                  <a:pt x="280" y="604"/>
                  <a:pt x="265" y="589"/>
                </a:cubicBezTo>
                <a:cubicBezTo>
                  <a:pt x="250" y="501"/>
                  <a:pt x="250" y="501"/>
                  <a:pt x="250" y="501"/>
                </a:cubicBezTo>
                <a:cubicBezTo>
                  <a:pt x="353" y="398"/>
                  <a:pt x="353" y="398"/>
                  <a:pt x="353" y="398"/>
                </a:cubicBezTo>
                <a:cubicBezTo>
                  <a:pt x="486" y="560"/>
                  <a:pt x="486" y="560"/>
                  <a:pt x="486" y="560"/>
                </a:cubicBezTo>
                <a:cubicBezTo>
                  <a:pt x="530" y="589"/>
                  <a:pt x="559" y="560"/>
                  <a:pt x="574" y="560"/>
                </a:cubicBezTo>
                <a:cubicBezTo>
                  <a:pt x="589" y="530"/>
                  <a:pt x="589" y="501"/>
                  <a:pt x="589" y="486"/>
                </a:cubicBezTo>
                <a:cubicBezTo>
                  <a:pt x="500" y="251"/>
                  <a:pt x="500" y="251"/>
                  <a:pt x="500" y="251"/>
                </a:cubicBezTo>
                <a:cubicBezTo>
                  <a:pt x="618" y="118"/>
                  <a:pt x="618" y="118"/>
                  <a:pt x="618" y="118"/>
                </a:cubicBezTo>
                <a:cubicBezTo>
                  <a:pt x="648" y="104"/>
                  <a:pt x="648" y="59"/>
                  <a:pt x="633" y="30"/>
                </a:cubicBezTo>
                <a:close/>
                <a:moveTo>
                  <a:pt x="603" y="104"/>
                </a:moveTo>
                <a:lnTo>
                  <a:pt x="603" y="104"/>
                </a:lnTo>
                <a:cubicBezTo>
                  <a:pt x="456" y="251"/>
                  <a:pt x="456" y="251"/>
                  <a:pt x="456" y="251"/>
                </a:cubicBezTo>
                <a:cubicBezTo>
                  <a:pt x="545" y="486"/>
                  <a:pt x="545" y="486"/>
                  <a:pt x="545" y="486"/>
                </a:cubicBezTo>
                <a:cubicBezTo>
                  <a:pt x="545" y="501"/>
                  <a:pt x="545" y="516"/>
                  <a:pt x="545" y="530"/>
                </a:cubicBezTo>
                <a:cubicBezTo>
                  <a:pt x="530" y="545"/>
                  <a:pt x="515" y="530"/>
                  <a:pt x="500" y="530"/>
                </a:cubicBezTo>
                <a:cubicBezTo>
                  <a:pt x="368" y="339"/>
                  <a:pt x="368" y="339"/>
                  <a:pt x="368" y="339"/>
                </a:cubicBezTo>
                <a:cubicBezTo>
                  <a:pt x="206" y="486"/>
                  <a:pt x="206" y="486"/>
                  <a:pt x="206" y="486"/>
                </a:cubicBezTo>
                <a:cubicBezTo>
                  <a:pt x="236" y="589"/>
                  <a:pt x="236" y="589"/>
                  <a:pt x="236" y="589"/>
                </a:cubicBezTo>
                <a:cubicBezTo>
                  <a:pt x="221" y="589"/>
                  <a:pt x="162" y="501"/>
                  <a:pt x="162" y="501"/>
                </a:cubicBezTo>
                <a:cubicBezTo>
                  <a:pt x="162" y="501"/>
                  <a:pt x="73" y="427"/>
                  <a:pt x="59" y="427"/>
                </a:cubicBezTo>
                <a:cubicBezTo>
                  <a:pt x="162" y="457"/>
                  <a:pt x="162" y="457"/>
                  <a:pt x="162" y="457"/>
                </a:cubicBezTo>
                <a:cubicBezTo>
                  <a:pt x="324" y="295"/>
                  <a:pt x="324" y="295"/>
                  <a:pt x="324" y="295"/>
                </a:cubicBezTo>
                <a:cubicBezTo>
                  <a:pt x="132" y="147"/>
                  <a:pt x="132" y="147"/>
                  <a:pt x="132" y="147"/>
                </a:cubicBezTo>
                <a:cubicBezTo>
                  <a:pt x="132" y="147"/>
                  <a:pt x="118" y="133"/>
                  <a:pt x="132" y="118"/>
                </a:cubicBezTo>
                <a:cubicBezTo>
                  <a:pt x="147" y="118"/>
                  <a:pt x="162" y="118"/>
                  <a:pt x="177" y="118"/>
                </a:cubicBezTo>
                <a:cubicBezTo>
                  <a:pt x="412" y="206"/>
                  <a:pt x="412" y="206"/>
                  <a:pt x="412" y="206"/>
                </a:cubicBezTo>
                <a:cubicBezTo>
                  <a:pt x="559" y="59"/>
                  <a:pt x="559" y="59"/>
                  <a:pt x="559" y="59"/>
                </a:cubicBezTo>
                <a:cubicBezTo>
                  <a:pt x="574" y="45"/>
                  <a:pt x="589" y="45"/>
                  <a:pt x="603" y="59"/>
                </a:cubicBezTo>
                <a:cubicBezTo>
                  <a:pt x="603" y="74"/>
                  <a:pt x="618" y="89"/>
                  <a:pt x="603" y="10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18" name="Freeform 178">
            <a:extLst>
              <a:ext uri="{FF2B5EF4-FFF2-40B4-BE49-F238E27FC236}">
                <a16:creationId xmlns:a16="http://schemas.microsoft.com/office/drawing/2014/main" id="{BD676CBB-0ED4-E832-0204-1C5EC47D8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7036" y="4199741"/>
            <a:ext cx="410540" cy="398614"/>
          </a:xfrm>
          <a:custGeom>
            <a:avLst/>
            <a:gdLst>
              <a:gd name="T0" fmla="*/ 217433 w 634"/>
              <a:gd name="T1" fmla="*/ 26535 h 619"/>
              <a:gd name="T2" fmla="*/ 217433 w 634"/>
              <a:gd name="T3" fmla="*/ 26535 h 619"/>
              <a:gd name="T4" fmla="*/ 196519 w 634"/>
              <a:gd name="T5" fmla="*/ 5379 h 619"/>
              <a:gd name="T6" fmla="*/ 175244 w 634"/>
              <a:gd name="T7" fmla="*/ 5379 h 619"/>
              <a:gd name="T8" fmla="*/ 148561 w 634"/>
              <a:gd name="T9" fmla="*/ 47691 h 619"/>
              <a:gd name="T10" fmla="*/ 148561 w 634"/>
              <a:gd name="T11" fmla="*/ 68489 h 619"/>
              <a:gd name="T12" fmla="*/ 159018 w 634"/>
              <a:gd name="T13" fmla="*/ 79247 h 619"/>
              <a:gd name="T14" fmla="*/ 127287 w 634"/>
              <a:gd name="T15" fmla="*/ 116180 h 619"/>
              <a:gd name="T16" fmla="*/ 84738 w 634"/>
              <a:gd name="T17" fmla="*/ 153114 h 619"/>
              <a:gd name="T18" fmla="*/ 68872 w 634"/>
              <a:gd name="T19" fmla="*/ 142357 h 619"/>
              <a:gd name="T20" fmla="*/ 47597 w 634"/>
              <a:gd name="T21" fmla="*/ 142357 h 619"/>
              <a:gd name="T22" fmla="*/ 10457 w 634"/>
              <a:gd name="T23" fmla="*/ 174271 h 619"/>
              <a:gd name="T24" fmla="*/ 10457 w 634"/>
              <a:gd name="T25" fmla="*/ 190048 h 619"/>
              <a:gd name="T26" fmla="*/ 31731 w 634"/>
              <a:gd name="T27" fmla="*/ 211205 h 619"/>
              <a:gd name="T28" fmla="*/ 68872 w 634"/>
              <a:gd name="T29" fmla="*/ 211205 h 619"/>
              <a:gd name="T30" fmla="*/ 153970 w 634"/>
              <a:gd name="T31" fmla="*/ 147736 h 619"/>
              <a:gd name="T32" fmla="*/ 217433 w 634"/>
              <a:gd name="T33" fmla="*/ 68489 h 619"/>
              <a:gd name="T34" fmla="*/ 217433 w 634"/>
              <a:gd name="T35" fmla="*/ 26535 h 619"/>
              <a:gd name="T36" fmla="*/ 206976 w 634"/>
              <a:gd name="T37" fmla="*/ 58090 h 619"/>
              <a:gd name="T38" fmla="*/ 206976 w 634"/>
              <a:gd name="T39" fmla="*/ 58090 h 619"/>
              <a:gd name="T40" fmla="*/ 148561 w 634"/>
              <a:gd name="T41" fmla="*/ 137337 h 619"/>
              <a:gd name="T42" fmla="*/ 58415 w 634"/>
              <a:gd name="T43" fmla="*/ 200447 h 619"/>
              <a:gd name="T44" fmla="*/ 37140 w 634"/>
              <a:gd name="T45" fmla="*/ 200447 h 619"/>
              <a:gd name="T46" fmla="*/ 26323 w 634"/>
              <a:gd name="T47" fmla="*/ 190048 h 619"/>
              <a:gd name="T48" fmla="*/ 26323 w 634"/>
              <a:gd name="T49" fmla="*/ 174271 h 619"/>
              <a:gd name="T50" fmla="*/ 53006 w 634"/>
              <a:gd name="T51" fmla="*/ 158493 h 619"/>
              <a:gd name="T52" fmla="*/ 63824 w 634"/>
              <a:gd name="T53" fmla="*/ 158493 h 619"/>
              <a:gd name="T54" fmla="*/ 79689 w 634"/>
              <a:gd name="T55" fmla="*/ 174271 h 619"/>
              <a:gd name="T56" fmla="*/ 180293 w 634"/>
              <a:gd name="T57" fmla="*/ 79247 h 619"/>
              <a:gd name="T58" fmla="*/ 159018 w 634"/>
              <a:gd name="T59" fmla="*/ 63110 h 619"/>
              <a:gd name="T60" fmla="*/ 159018 w 634"/>
              <a:gd name="T61" fmla="*/ 47691 h 619"/>
              <a:gd name="T62" fmla="*/ 180293 w 634"/>
              <a:gd name="T63" fmla="*/ 21156 h 619"/>
              <a:gd name="T64" fmla="*/ 196519 w 634"/>
              <a:gd name="T65" fmla="*/ 21156 h 619"/>
              <a:gd name="T66" fmla="*/ 206976 w 634"/>
              <a:gd name="T67" fmla="*/ 36934 h 619"/>
              <a:gd name="T68" fmla="*/ 206976 w 634"/>
              <a:gd name="T69" fmla="*/ 58090 h 61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34" h="619">
                <a:moveTo>
                  <a:pt x="603" y="74"/>
                </a:moveTo>
                <a:lnTo>
                  <a:pt x="603" y="74"/>
                </a:lnTo>
                <a:cubicBezTo>
                  <a:pt x="545" y="15"/>
                  <a:pt x="545" y="15"/>
                  <a:pt x="545" y="15"/>
                </a:cubicBezTo>
                <a:cubicBezTo>
                  <a:pt x="530" y="0"/>
                  <a:pt x="500" y="0"/>
                  <a:pt x="486" y="15"/>
                </a:cubicBezTo>
                <a:cubicBezTo>
                  <a:pt x="412" y="133"/>
                  <a:pt x="412" y="133"/>
                  <a:pt x="412" y="133"/>
                </a:cubicBezTo>
                <a:cubicBezTo>
                  <a:pt x="398" y="147"/>
                  <a:pt x="398" y="176"/>
                  <a:pt x="412" y="191"/>
                </a:cubicBezTo>
                <a:cubicBezTo>
                  <a:pt x="441" y="221"/>
                  <a:pt x="441" y="221"/>
                  <a:pt x="441" y="221"/>
                </a:cubicBezTo>
                <a:cubicBezTo>
                  <a:pt x="412" y="250"/>
                  <a:pt x="382" y="294"/>
                  <a:pt x="353" y="324"/>
                </a:cubicBezTo>
                <a:cubicBezTo>
                  <a:pt x="309" y="368"/>
                  <a:pt x="265" y="397"/>
                  <a:pt x="235" y="427"/>
                </a:cubicBezTo>
                <a:cubicBezTo>
                  <a:pt x="191" y="397"/>
                  <a:pt x="191" y="397"/>
                  <a:pt x="191" y="397"/>
                </a:cubicBezTo>
                <a:cubicBezTo>
                  <a:pt x="177" y="383"/>
                  <a:pt x="162" y="383"/>
                  <a:pt x="132" y="397"/>
                </a:cubicBezTo>
                <a:cubicBezTo>
                  <a:pt x="29" y="486"/>
                  <a:pt x="29" y="486"/>
                  <a:pt x="29" y="486"/>
                </a:cubicBezTo>
                <a:cubicBezTo>
                  <a:pt x="0" y="500"/>
                  <a:pt x="15" y="515"/>
                  <a:pt x="29" y="530"/>
                </a:cubicBezTo>
                <a:cubicBezTo>
                  <a:pt x="88" y="589"/>
                  <a:pt x="88" y="589"/>
                  <a:pt x="88" y="589"/>
                </a:cubicBezTo>
                <a:cubicBezTo>
                  <a:pt x="118" y="618"/>
                  <a:pt x="147" y="618"/>
                  <a:pt x="191" y="589"/>
                </a:cubicBezTo>
                <a:cubicBezTo>
                  <a:pt x="191" y="589"/>
                  <a:pt x="324" y="530"/>
                  <a:pt x="427" y="412"/>
                </a:cubicBezTo>
                <a:cubicBezTo>
                  <a:pt x="530" y="324"/>
                  <a:pt x="603" y="191"/>
                  <a:pt x="603" y="191"/>
                </a:cubicBezTo>
                <a:cubicBezTo>
                  <a:pt x="618" y="147"/>
                  <a:pt x="633" y="103"/>
                  <a:pt x="603" y="74"/>
                </a:cubicBezTo>
                <a:close/>
                <a:moveTo>
                  <a:pt x="574" y="162"/>
                </a:moveTo>
                <a:lnTo>
                  <a:pt x="574" y="162"/>
                </a:lnTo>
                <a:cubicBezTo>
                  <a:pt x="545" y="221"/>
                  <a:pt x="471" y="324"/>
                  <a:pt x="412" y="383"/>
                </a:cubicBezTo>
                <a:cubicBezTo>
                  <a:pt x="339" y="456"/>
                  <a:pt x="162" y="559"/>
                  <a:pt x="162" y="559"/>
                </a:cubicBezTo>
                <a:cubicBezTo>
                  <a:pt x="147" y="574"/>
                  <a:pt x="118" y="574"/>
                  <a:pt x="103" y="559"/>
                </a:cubicBezTo>
                <a:cubicBezTo>
                  <a:pt x="73" y="530"/>
                  <a:pt x="73" y="530"/>
                  <a:pt x="73" y="530"/>
                </a:cubicBezTo>
                <a:cubicBezTo>
                  <a:pt x="59" y="515"/>
                  <a:pt x="59" y="500"/>
                  <a:pt x="73" y="486"/>
                </a:cubicBezTo>
                <a:cubicBezTo>
                  <a:pt x="147" y="442"/>
                  <a:pt x="147" y="442"/>
                  <a:pt x="147" y="442"/>
                </a:cubicBezTo>
                <a:cubicBezTo>
                  <a:pt x="162" y="427"/>
                  <a:pt x="177" y="427"/>
                  <a:pt x="177" y="442"/>
                </a:cubicBezTo>
                <a:cubicBezTo>
                  <a:pt x="221" y="486"/>
                  <a:pt x="221" y="486"/>
                  <a:pt x="221" y="486"/>
                </a:cubicBezTo>
                <a:cubicBezTo>
                  <a:pt x="235" y="471"/>
                  <a:pt x="398" y="368"/>
                  <a:pt x="500" y="221"/>
                </a:cubicBezTo>
                <a:cubicBezTo>
                  <a:pt x="441" y="176"/>
                  <a:pt x="441" y="176"/>
                  <a:pt x="441" y="176"/>
                </a:cubicBezTo>
                <a:cubicBezTo>
                  <a:pt x="441" y="162"/>
                  <a:pt x="441" y="147"/>
                  <a:pt x="441" y="133"/>
                </a:cubicBezTo>
                <a:cubicBezTo>
                  <a:pt x="500" y="59"/>
                  <a:pt x="500" y="59"/>
                  <a:pt x="500" y="59"/>
                </a:cubicBezTo>
                <a:cubicBezTo>
                  <a:pt x="515" y="44"/>
                  <a:pt x="530" y="59"/>
                  <a:pt x="545" y="59"/>
                </a:cubicBezTo>
                <a:cubicBezTo>
                  <a:pt x="574" y="103"/>
                  <a:pt x="574" y="103"/>
                  <a:pt x="574" y="103"/>
                </a:cubicBezTo>
                <a:cubicBezTo>
                  <a:pt x="589" y="117"/>
                  <a:pt x="589" y="147"/>
                  <a:pt x="574" y="16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19" name="Freeform 179">
            <a:extLst>
              <a:ext uri="{FF2B5EF4-FFF2-40B4-BE49-F238E27FC236}">
                <a16:creationId xmlns:a16="http://schemas.microsoft.com/office/drawing/2014/main" id="{3FAF8A9B-91B9-981F-29DB-F56B5593A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978" y="4199741"/>
            <a:ext cx="410537" cy="381580"/>
          </a:xfrm>
          <a:custGeom>
            <a:avLst/>
            <a:gdLst>
              <a:gd name="T0" fmla="*/ 212384 w 634"/>
              <a:gd name="T1" fmla="*/ 0 h 590"/>
              <a:gd name="T2" fmla="*/ 212384 w 634"/>
              <a:gd name="T3" fmla="*/ 0 h 590"/>
              <a:gd name="T4" fmla="*/ 148560 w 634"/>
              <a:gd name="T5" fmla="*/ 42135 h 590"/>
              <a:gd name="T6" fmla="*/ 58415 w 634"/>
              <a:gd name="T7" fmla="*/ 42135 h 590"/>
              <a:gd name="T8" fmla="*/ 0 w 634"/>
              <a:gd name="T9" fmla="*/ 95435 h 590"/>
              <a:gd name="T10" fmla="*/ 42549 w 634"/>
              <a:gd name="T11" fmla="*/ 142972 h 590"/>
              <a:gd name="T12" fmla="*/ 42549 w 634"/>
              <a:gd name="T13" fmla="*/ 201313 h 590"/>
              <a:gd name="T14" fmla="*/ 58415 w 634"/>
              <a:gd name="T15" fmla="*/ 212117 h 590"/>
              <a:gd name="T16" fmla="*/ 79689 w 634"/>
              <a:gd name="T17" fmla="*/ 212117 h 590"/>
              <a:gd name="T18" fmla="*/ 95555 w 634"/>
              <a:gd name="T19" fmla="*/ 201313 h 590"/>
              <a:gd name="T20" fmla="*/ 95555 w 634"/>
              <a:gd name="T21" fmla="*/ 142972 h 590"/>
              <a:gd name="T22" fmla="*/ 148560 w 634"/>
              <a:gd name="T23" fmla="*/ 142972 h 590"/>
              <a:gd name="T24" fmla="*/ 212384 w 634"/>
              <a:gd name="T25" fmla="*/ 185467 h 590"/>
              <a:gd name="T26" fmla="*/ 228249 w 634"/>
              <a:gd name="T27" fmla="*/ 169621 h 590"/>
              <a:gd name="T28" fmla="*/ 228249 w 634"/>
              <a:gd name="T29" fmla="*/ 15846 h 590"/>
              <a:gd name="T30" fmla="*/ 212384 w 634"/>
              <a:gd name="T31" fmla="*/ 0 h 590"/>
              <a:gd name="T32" fmla="*/ 79689 w 634"/>
              <a:gd name="T33" fmla="*/ 190869 h 590"/>
              <a:gd name="T34" fmla="*/ 79689 w 634"/>
              <a:gd name="T35" fmla="*/ 190869 h 590"/>
              <a:gd name="T36" fmla="*/ 74641 w 634"/>
              <a:gd name="T37" fmla="*/ 201313 h 590"/>
              <a:gd name="T38" fmla="*/ 63823 w 634"/>
              <a:gd name="T39" fmla="*/ 201313 h 590"/>
              <a:gd name="T40" fmla="*/ 58415 w 634"/>
              <a:gd name="T41" fmla="*/ 190869 h 590"/>
              <a:gd name="T42" fmla="*/ 58415 w 634"/>
              <a:gd name="T43" fmla="*/ 142972 h 590"/>
              <a:gd name="T44" fmla="*/ 79689 w 634"/>
              <a:gd name="T45" fmla="*/ 142972 h 590"/>
              <a:gd name="T46" fmla="*/ 79689 w 634"/>
              <a:gd name="T47" fmla="*/ 190869 h 590"/>
              <a:gd name="T48" fmla="*/ 116829 w 634"/>
              <a:gd name="T49" fmla="*/ 127126 h 590"/>
              <a:gd name="T50" fmla="*/ 116829 w 634"/>
              <a:gd name="T51" fmla="*/ 127126 h 590"/>
              <a:gd name="T52" fmla="*/ 58415 w 634"/>
              <a:gd name="T53" fmla="*/ 127126 h 590"/>
              <a:gd name="T54" fmla="*/ 15866 w 634"/>
              <a:gd name="T55" fmla="*/ 95435 h 590"/>
              <a:gd name="T56" fmla="*/ 58415 w 634"/>
              <a:gd name="T57" fmla="*/ 58341 h 590"/>
              <a:gd name="T58" fmla="*/ 116829 w 634"/>
              <a:gd name="T59" fmla="*/ 58341 h 590"/>
              <a:gd name="T60" fmla="*/ 116829 w 634"/>
              <a:gd name="T61" fmla="*/ 127126 h 590"/>
              <a:gd name="T62" fmla="*/ 148560 w 634"/>
              <a:gd name="T63" fmla="*/ 127126 h 590"/>
              <a:gd name="T64" fmla="*/ 148560 w 634"/>
              <a:gd name="T65" fmla="*/ 127126 h 590"/>
              <a:gd name="T66" fmla="*/ 127647 w 634"/>
              <a:gd name="T67" fmla="*/ 127126 h 590"/>
              <a:gd name="T68" fmla="*/ 127647 w 634"/>
              <a:gd name="T69" fmla="*/ 58341 h 590"/>
              <a:gd name="T70" fmla="*/ 148560 w 634"/>
              <a:gd name="T71" fmla="*/ 58341 h 590"/>
              <a:gd name="T72" fmla="*/ 148560 w 634"/>
              <a:gd name="T73" fmla="*/ 127126 h 590"/>
              <a:gd name="T74" fmla="*/ 212384 w 634"/>
              <a:gd name="T75" fmla="*/ 169621 h 590"/>
              <a:gd name="T76" fmla="*/ 212384 w 634"/>
              <a:gd name="T77" fmla="*/ 169621 h 590"/>
              <a:gd name="T78" fmla="*/ 164787 w 634"/>
              <a:gd name="T79" fmla="*/ 137930 h 590"/>
              <a:gd name="T80" fmla="*/ 164787 w 634"/>
              <a:gd name="T81" fmla="*/ 52939 h 590"/>
              <a:gd name="T82" fmla="*/ 212384 w 634"/>
              <a:gd name="T83" fmla="*/ 15846 h 590"/>
              <a:gd name="T84" fmla="*/ 212384 w 634"/>
              <a:gd name="T85" fmla="*/ 169621 h 5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34" h="590">
                <a:moveTo>
                  <a:pt x="589" y="0"/>
                </a:moveTo>
                <a:lnTo>
                  <a:pt x="589" y="0"/>
                </a:lnTo>
                <a:cubicBezTo>
                  <a:pt x="412" y="117"/>
                  <a:pt x="412" y="117"/>
                  <a:pt x="412" y="117"/>
                </a:cubicBezTo>
                <a:cubicBezTo>
                  <a:pt x="162" y="117"/>
                  <a:pt x="162" y="117"/>
                  <a:pt x="162" y="117"/>
                </a:cubicBezTo>
                <a:cubicBezTo>
                  <a:pt x="74" y="117"/>
                  <a:pt x="0" y="176"/>
                  <a:pt x="0" y="265"/>
                </a:cubicBezTo>
                <a:cubicBezTo>
                  <a:pt x="0" y="338"/>
                  <a:pt x="59" y="383"/>
                  <a:pt x="118" y="397"/>
                </a:cubicBezTo>
                <a:lnTo>
                  <a:pt x="118" y="559"/>
                </a:lnTo>
                <a:cubicBezTo>
                  <a:pt x="118" y="574"/>
                  <a:pt x="148" y="589"/>
                  <a:pt x="162" y="589"/>
                </a:cubicBezTo>
                <a:cubicBezTo>
                  <a:pt x="221" y="589"/>
                  <a:pt x="221" y="589"/>
                  <a:pt x="221" y="589"/>
                </a:cubicBezTo>
                <a:cubicBezTo>
                  <a:pt x="236" y="589"/>
                  <a:pt x="265" y="574"/>
                  <a:pt x="265" y="559"/>
                </a:cubicBezTo>
                <a:cubicBezTo>
                  <a:pt x="265" y="397"/>
                  <a:pt x="265" y="397"/>
                  <a:pt x="265" y="397"/>
                </a:cubicBezTo>
                <a:cubicBezTo>
                  <a:pt x="412" y="397"/>
                  <a:pt x="412" y="397"/>
                  <a:pt x="412" y="397"/>
                </a:cubicBezTo>
                <a:cubicBezTo>
                  <a:pt x="589" y="515"/>
                  <a:pt x="589" y="515"/>
                  <a:pt x="589" y="515"/>
                </a:cubicBezTo>
                <a:cubicBezTo>
                  <a:pt x="619" y="515"/>
                  <a:pt x="633" y="500"/>
                  <a:pt x="633" y="471"/>
                </a:cubicBezTo>
                <a:cubicBezTo>
                  <a:pt x="633" y="44"/>
                  <a:pt x="633" y="44"/>
                  <a:pt x="633" y="44"/>
                </a:cubicBezTo>
                <a:cubicBezTo>
                  <a:pt x="633" y="29"/>
                  <a:pt x="619" y="0"/>
                  <a:pt x="589" y="0"/>
                </a:cubicBezTo>
                <a:close/>
                <a:moveTo>
                  <a:pt x="221" y="530"/>
                </a:moveTo>
                <a:lnTo>
                  <a:pt x="221" y="530"/>
                </a:lnTo>
                <a:cubicBezTo>
                  <a:pt x="221" y="545"/>
                  <a:pt x="207" y="559"/>
                  <a:pt x="207" y="559"/>
                </a:cubicBezTo>
                <a:cubicBezTo>
                  <a:pt x="177" y="559"/>
                  <a:pt x="177" y="559"/>
                  <a:pt x="177" y="559"/>
                </a:cubicBezTo>
                <a:cubicBezTo>
                  <a:pt x="177" y="559"/>
                  <a:pt x="162" y="545"/>
                  <a:pt x="162" y="530"/>
                </a:cubicBezTo>
                <a:cubicBezTo>
                  <a:pt x="162" y="397"/>
                  <a:pt x="162" y="397"/>
                  <a:pt x="162" y="397"/>
                </a:cubicBezTo>
                <a:cubicBezTo>
                  <a:pt x="162" y="397"/>
                  <a:pt x="207" y="397"/>
                  <a:pt x="221" y="397"/>
                </a:cubicBezTo>
                <a:lnTo>
                  <a:pt x="221" y="530"/>
                </a:lnTo>
                <a:close/>
                <a:moveTo>
                  <a:pt x="324" y="353"/>
                </a:moveTo>
                <a:lnTo>
                  <a:pt x="324" y="353"/>
                </a:lnTo>
                <a:cubicBezTo>
                  <a:pt x="162" y="353"/>
                  <a:pt x="162" y="353"/>
                  <a:pt x="162" y="353"/>
                </a:cubicBezTo>
                <a:cubicBezTo>
                  <a:pt x="118" y="353"/>
                  <a:pt x="44" y="353"/>
                  <a:pt x="44" y="265"/>
                </a:cubicBezTo>
                <a:cubicBezTo>
                  <a:pt x="44" y="176"/>
                  <a:pt x="118" y="162"/>
                  <a:pt x="162" y="162"/>
                </a:cubicBezTo>
                <a:cubicBezTo>
                  <a:pt x="324" y="162"/>
                  <a:pt x="324" y="162"/>
                  <a:pt x="324" y="162"/>
                </a:cubicBezTo>
                <a:lnTo>
                  <a:pt x="324" y="353"/>
                </a:lnTo>
                <a:close/>
                <a:moveTo>
                  <a:pt x="412" y="353"/>
                </a:moveTo>
                <a:lnTo>
                  <a:pt x="412" y="353"/>
                </a:lnTo>
                <a:cubicBezTo>
                  <a:pt x="354" y="353"/>
                  <a:pt x="354" y="353"/>
                  <a:pt x="354" y="353"/>
                </a:cubicBezTo>
                <a:cubicBezTo>
                  <a:pt x="354" y="162"/>
                  <a:pt x="354" y="162"/>
                  <a:pt x="354" y="162"/>
                </a:cubicBezTo>
                <a:cubicBezTo>
                  <a:pt x="412" y="162"/>
                  <a:pt x="412" y="162"/>
                  <a:pt x="412" y="162"/>
                </a:cubicBezTo>
                <a:cubicBezTo>
                  <a:pt x="412" y="162"/>
                  <a:pt x="412" y="338"/>
                  <a:pt x="412" y="353"/>
                </a:cubicBezTo>
                <a:close/>
                <a:moveTo>
                  <a:pt x="589" y="471"/>
                </a:moveTo>
                <a:lnTo>
                  <a:pt x="589" y="471"/>
                </a:lnTo>
                <a:cubicBezTo>
                  <a:pt x="457" y="383"/>
                  <a:pt x="457" y="383"/>
                  <a:pt x="457" y="383"/>
                </a:cubicBezTo>
                <a:cubicBezTo>
                  <a:pt x="457" y="353"/>
                  <a:pt x="457" y="162"/>
                  <a:pt x="457" y="147"/>
                </a:cubicBezTo>
                <a:cubicBezTo>
                  <a:pt x="589" y="44"/>
                  <a:pt x="589" y="44"/>
                  <a:pt x="589" y="44"/>
                </a:cubicBezTo>
                <a:cubicBezTo>
                  <a:pt x="589" y="74"/>
                  <a:pt x="589" y="456"/>
                  <a:pt x="589" y="47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20" name="Freeform 180">
            <a:extLst>
              <a:ext uri="{FF2B5EF4-FFF2-40B4-BE49-F238E27FC236}">
                <a16:creationId xmlns:a16="http://schemas.microsoft.com/office/drawing/2014/main" id="{65270965-6688-2AB3-DDCB-12B9C8F35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392" y="4191225"/>
            <a:ext cx="313441" cy="410539"/>
          </a:xfrm>
          <a:custGeom>
            <a:avLst/>
            <a:gdLst>
              <a:gd name="T0" fmla="*/ 26163 w 487"/>
              <a:gd name="T1" fmla="*/ 138099 h 634"/>
              <a:gd name="T2" fmla="*/ 26163 w 487"/>
              <a:gd name="T3" fmla="*/ 138099 h 634"/>
              <a:gd name="T4" fmla="*/ 26163 w 487"/>
              <a:gd name="T5" fmla="*/ 132690 h 634"/>
              <a:gd name="T6" fmla="*/ 10394 w 487"/>
              <a:gd name="T7" fmla="*/ 132690 h 634"/>
              <a:gd name="T8" fmla="*/ 15770 w 487"/>
              <a:gd name="T9" fmla="*/ 148555 h 634"/>
              <a:gd name="T10" fmla="*/ 26163 w 487"/>
              <a:gd name="T11" fmla="*/ 138099 h 634"/>
              <a:gd name="T12" fmla="*/ 163431 w 487"/>
              <a:gd name="T13" fmla="*/ 21274 h 634"/>
              <a:gd name="T14" fmla="*/ 163431 w 487"/>
              <a:gd name="T15" fmla="*/ 21274 h 634"/>
              <a:gd name="T16" fmla="*/ 0 w 487"/>
              <a:gd name="T17" fmla="*/ 180646 h 634"/>
              <a:gd name="T18" fmla="*/ 10394 w 487"/>
              <a:gd name="T19" fmla="*/ 191103 h 634"/>
              <a:gd name="T20" fmla="*/ 174183 w 487"/>
              <a:gd name="T21" fmla="*/ 32091 h 634"/>
              <a:gd name="T22" fmla="*/ 163431 w 487"/>
              <a:gd name="T23" fmla="*/ 21274 h 634"/>
              <a:gd name="T24" fmla="*/ 52685 w 487"/>
              <a:gd name="T25" fmla="*/ 47595 h 634"/>
              <a:gd name="T26" fmla="*/ 52685 w 487"/>
              <a:gd name="T27" fmla="*/ 47595 h 634"/>
              <a:gd name="T28" fmla="*/ 89600 w 487"/>
              <a:gd name="T29" fmla="*/ 15865 h 634"/>
              <a:gd name="T30" fmla="*/ 121498 w 487"/>
              <a:gd name="T31" fmla="*/ 37139 h 634"/>
              <a:gd name="T32" fmla="*/ 131891 w 487"/>
              <a:gd name="T33" fmla="*/ 26682 h 634"/>
              <a:gd name="T34" fmla="*/ 89600 w 487"/>
              <a:gd name="T35" fmla="*/ 0 h 634"/>
              <a:gd name="T36" fmla="*/ 42291 w 487"/>
              <a:gd name="T37" fmla="*/ 47595 h 634"/>
              <a:gd name="T38" fmla="*/ 42291 w 487"/>
              <a:gd name="T39" fmla="*/ 122234 h 634"/>
              <a:gd name="T40" fmla="*/ 52685 w 487"/>
              <a:gd name="T41" fmla="*/ 106368 h 634"/>
              <a:gd name="T42" fmla="*/ 52685 w 487"/>
              <a:gd name="T43" fmla="*/ 47595 h 634"/>
              <a:gd name="T44" fmla="*/ 89600 w 487"/>
              <a:gd name="T45" fmla="*/ 153964 h 634"/>
              <a:gd name="T46" fmla="*/ 89600 w 487"/>
              <a:gd name="T47" fmla="*/ 153964 h 634"/>
              <a:gd name="T48" fmla="*/ 73830 w 487"/>
              <a:gd name="T49" fmla="*/ 148555 h 634"/>
              <a:gd name="T50" fmla="*/ 63078 w 487"/>
              <a:gd name="T51" fmla="*/ 159372 h 634"/>
              <a:gd name="T52" fmla="*/ 89600 w 487"/>
              <a:gd name="T53" fmla="*/ 169829 h 634"/>
              <a:gd name="T54" fmla="*/ 136909 w 487"/>
              <a:gd name="T55" fmla="*/ 122234 h 634"/>
              <a:gd name="T56" fmla="*/ 136909 w 487"/>
              <a:gd name="T57" fmla="*/ 85095 h 634"/>
              <a:gd name="T58" fmla="*/ 126515 w 487"/>
              <a:gd name="T59" fmla="*/ 100960 h 634"/>
              <a:gd name="T60" fmla="*/ 126515 w 487"/>
              <a:gd name="T61" fmla="*/ 122234 h 634"/>
              <a:gd name="T62" fmla="*/ 89600 w 487"/>
              <a:gd name="T63" fmla="*/ 153964 h 634"/>
              <a:gd name="T64" fmla="*/ 89600 w 487"/>
              <a:gd name="T65" fmla="*/ 185694 h 634"/>
              <a:gd name="T66" fmla="*/ 89600 w 487"/>
              <a:gd name="T67" fmla="*/ 185694 h 634"/>
              <a:gd name="T68" fmla="*/ 52685 w 487"/>
              <a:gd name="T69" fmla="*/ 169829 h 634"/>
              <a:gd name="T70" fmla="*/ 42291 w 487"/>
              <a:gd name="T71" fmla="*/ 180646 h 634"/>
              <a:gd name="T72" fmla="*/ 84224 w 487"/>
              <a:gd name="T73" fmla="*/ 196511 h 634"/>
              <a:gd name="T74" fmla="*/ 84224 w 487"/>
              <a:gd name="T75" fmla="*/ 212376 h 634"/>
              <a:gd name="T76" fmla="*/ 73830 w 487"/>
              <a:gd name="T77" fmla="*/ 212376 h 634"/>
              <a:gd name="T78" fmla="*/ 68454 w 487"/>
              <a:gd name="T79" fmla="*/ 217785 h 634"/>
              <a:gd name="T80" fmla="*/ 73830 w 487"/>
              <a:gd name="T81" fmla="*/ 228241 h 634"/>
              <a:gd name="T82" fmla="*/ 105370 w 487"/>
              <a:gd name="T83" fmla="*/ 228241 h 634"/>
              <a:gd name="T84" fmla="*/ 110746 w 487"/>
              <a:gd name="T85" fmla="*/ 217785 h 634"/>
              <a:gd name="T86" fmla="*/ 105370 w 487"/>
              <a:gd name="T87" fmla="*/ 212376 h 634"/>
              <a:gd name="T88" fmla="*/ 94976 w 487"/>
              <a:gd name="T89" fmla="*/ 212376 h 634"/>
              <a:gd name="T90" fmla="*/ 94976 w 487"/>
              <a:gd name="T91" fmla="*/ 196511 h 634"/>
              <a:gd name="T92" fmla="*/ 168807 w 487"/>
              <a:gd name="T93" fmla="*/ 132690 h 634"/>
              <a:gd name="T94" fmla="*/ 153037 w 487"/>
              <a:gd name="T95" fmla="*/ 132690 h 634"/>
              <a:gd name="T96" fmla="*/ 89600 w 487"/>
              <a:gd name="T97" fmla="*/ 185694 h 63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87" h="634">
                <a:moveTo>
                  <a:pt x="73" y="383"/>
                </a:moveTo>
                <a:lnTo>
                  <a:pt x="73" y="383"/>
                </a:lnTo>
                <a:cubicBezTo>
                  <a:pt x="73" y="368"/>
                  <a:pt x="73" y="368"/>
                  <a:pt x="73" y="368"/>
                </a:cubicBezTo>
                <a:cubicBezTo>
                  <a:pt x="29" y="368"/>
                  <a:pt x="29" y="368"/>
                  <a:pt x="29" y="368"/>
                </a:cubicBezTo>
                <a:cubicBezTo>
                  <a:pt x="29" y="383"/>
                  <a:pt x="44" y="398"/>
                  <a:pt x="44" y="412"/>
                </a:cubicBezTo>
                <a:lnTo>
                  <a:pt x="73" y="383"/>
                </a:lnTo>
                <a:close/>
                <a:moveTo>
                  <a:pt x="456" y="59"/>
                </a:moveTo>
                <a:lnTo>
                  <a:pt x="456" y="59"/>
                </a:lnTo>
                <a:cubicBezTo>
                  <a:pt x="0" y="501"/>
                  <a:pt x="0" y="501"/>
                  <a:pt x="0" y="501"/>
                </a:cubicBezTo>
                <a:cubicBezTo>
                  <a:pt x="29" y="530"/>
                  <a:pt x="29" y="530"/>
                  <a:pt x="29" y="530"/>
                </a:cubicBezTo>
                <a:cubicBezTo>
                  <a:pt x="486" y="89"/>
                  <a:pt x="486" y="89"/>
                  <a:pt x="486" y="89"/>
                </a:cubicBezTo>
                <a:lnTo>
                  <a:pt x="456" y="59"/>
                </a:lnTo>
                <a:close/>
                <a:moveTo>
                  <a:pt x="147" y="132"/>
                </a:moveTo>
                <a:lnTo>
                  <a:pt x="147" y="132"/>
                </a:lnTo>
                <a:cubicBezTo>
                  <a:pt x="147" y="89"/>
                  <a:pt x="191" y="44"/>
                  <a:pt x="250" y="44"/>
                </a:cubicBezTo>
                <a:cubicBezTo>
                  <a:pt x="294" y="44"/>
                  <a:pt x="323" y="74"/>
                  <a:pt x="339" y="103"/>
                </a:cubicBezTo>
                <a:cubicBezTo>
                  <a:pt x="368" y="74"/>
                  <a:pt x="368" y="74"/>
                  <a:pt x="368" y="74"/>
                </a:cubicBezTo>
                <a:cubicBezTo>
                  <a:pt x="353" y="30"/>
                  <a:pt x="309" y="0"/>
                  <a:pt x="250" y="0"/>
                </a:cubicBezTo>
                <a:cubicBezTo>
                  <a:pt x="176" y="0"/>
                  <a:pt x="118" y="59"/>
                  <a:pt x="118" y="132"/>
                </a:cubicBezTo>
                <a:cubicBezTo>
                  <a:pt x="118" y="339"/>
                  <a:pt x="118" y="339"/>
                  <a:pt x="118" y="339"/>
                </a:cubicBezTo>
                <a:lnTo>
                  <a:pt x="147" y="295"/>
                </a:lnTo>
                <a:lnTo>
                  <a:pt x="147" y="132"/>
                </a:lnTo>
                <a:close/>
                <a:moveTo>
                  <a:pt x="250" y="427"/>
                </a:moveTo>
                <a:lnTo>
                  <a:pt x="250" y="427"/>
                </a:lnTo>
                <a:cubicBezTo>
                  <a:pt x="235" y="427"/>
                  <a:pt x="221" y="427"/>
                  <a:pt x="206" y="412"/>
                </a:cubicBezTo>
                <a:cubicBezTo>
                  <a:pt x="176" y="442"/>
                  <a:pt x="176" y="442"/>
                  <a:pt x="176" y="442"/>
                </a:cubicBezTo>
                <a:cubicBezTo>
                  <a:pt x="191" y="457"/>
                  <a:pt x="221" y="471"/>
                  <a:pt x="250" y="471"/>
                </a:cubicBezTo>
                <a:cubicBezTo>
                  <a:pt x="323" y="471"/>
                  <a:pt x="382" y="412"/>
                  <a:pt x="382" y="339"/>
                </a:cubicBezTo>
                <a:cubicBezTo>
                  <a:pt x="382" y="236"/>
                  <a:pt x="382" y="236"/>
                  <a:pt x="382" y="236"/>
                </a:cubicBezTo>
                <a:cubicBezTo>
                  <a:pt x="353" y="280"/>
                  <a:pt x="353" y="280"/>
                  <a:pt x="353" y="280"/>
                </a:cubicBezTo>
                <a:cubicBezTo>
                  <a:pt x="353" y="339"/>
                  <a:pt x="353" y="339"/>
                  <a:pt x="353" y="339"/>
                </a:cubicBezTo>
                <a:cubicBezTo>
                  <a:pt x="353" y="383"/>
                  <a:pt x="309" y="427"/>
                  <a:pt x="250" y="427"/>
                </a:cubicBezTo>
                <a:close/>
                <a:moveTo>
                  <a:pt x="250" y="515"/>
                </a:moveTo>
                <a:lnTo>
                  <a:pt x="250" y="515"/>
                </a:lnTo>
                <a:cubicBezTo>
                  <a:pt x="206" y="515"/>
                  <a:pt x="176" y="501"/>
                  <a:pt x="147" y="471"/>
                </a:cubicBezTo>
                <a:cubicBezTo>
                  <a:pt x="118" y="501"/>
                  <a:pt x="118" y="501"/>
                  <a:pt x="118" y="501"/>
                </a:cubicBezTo>
                <a:cubicBezTo>
                  <a:pt x="147" y="530"/>
                  <a:pt x="191" y="545"/>
                  <a:pt x="235" y="545"/>
                </a:cubicBezTo>
                <a:cubicBezTo>
                  <a:pt x="235" y="589"/>
                  <a:pt x="235" y="589"/>
                  <a:pt x="235" y="589"/>
                </a:cubicBezTo>
                <a:cubicBezTo>
                  <a:pt x="206" y="589"/>
                  <a:pt x="206" y="589"/>
                  <a:pt x="206" y="589"/>
                </a:cubicBezTo>
                <a:lnTo>
                  <a:pt x="191" y="604"/>
                </a:lnTo>
                <a:cubicBezTo>
                  <a:pt x="191" y="619"/>
                  <a:pt x="206" y="633"/>
                  <a:pt x="206" y="633"/>
                </a:cubicBezTo>
                <a:cubicBezTo>
                  <a:pt x="294" y="633"/>
                  <a:pt x="294" y="633"/>
                  <a:pt x="294" y="633"/>
                </a:cubicBezTo>
                <a:cubicBezTo>
                  <a:pt x="294" y="633"/>
                  <a:pt x="309" y="619"/>
                  <a:pt x="309" y="604"/>
                </a:cubicBezTo>
                <a:lnTo>
                  <a:pt x="294" y="589"/>
                </a:lnTo>
                <a:cubicBezTo>
                  <a:pt x="265" y="589"/>
                  <a:pt x="265" y="589"/>
                  <a:pt x="265" y="589"/>
                </a:cubicBezTo>
                <a:cubicBezTo>
                  <a:pt x="265" y="545"/>
                  <a:pt x="265" y="545"/>
                  <a:pt x="265" y="545"/>
                </a:cubicBezTo>
                <a:cubicBezTo>
                  <a:pt x="368" y="545"/>
                  <a:pt x="441" y="471"/>
                  <a:pt x="471" y="368"/>
                </a:cubicBezTo>
                <a:cubicBezTo>
                  <a:pt x="427" y="368"/>
                  <a:pt x="427" y="368"/>
                  <a:pt x="427" y="368"/>
                </a:cubicBezTo>
                <a:cubicBezTo>
                  <a:pt x="412" y="457"/>
                  <a:pt x="339" y="515"/>
                  <a:pt x="250" y="51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21" name="Freeform 181">
            <a:extLst>
              <a:ext uri="{FF2B5EF4-FFF2-40B4-BE49-F238E27FC236}">
                <a16:creationId xmlns:a16="http://schemas.microsoft.com/office/drawing/2014/main" id="{30E8FE8B-5DA3-460A-83DA-9BD52C49B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3810" y="4191225"/>
            <a:ext cx="284482" cy="410539"/>
          </a:xfrm>
          <a:custGeom>
            <a:avLst/>
            <a:gdLst>
              <a:gd name="T0" fmla="*/ 158057 w 443"/>
              <a:gd name="T1" fmla="*/ 132690 h 634"/>
              <a:gd name="T2" fmla="*/ 158057 w 443"/>
              <a:gd name="T3" fmla="*/ 132690 h 634"/>
              <a:gd name="T4" fmla="*/ 142323 w 443"/>
              <a:gd name="T5" fmla="*/ 132690 h 634"/>
              <a:gd name="T6" fmla="*/ 79029 w 443"/>
              <a:gd name="T7" fmla="*/ 185694 h 634"/>
              <a:gd name="T8" fmla="*/ 15734 w 443"/>
              <a:gd name="T9" fmla="*/ 132690 h 634"/>
              <a:gd name="T10" fmla="*/ 0 w 443"/>
              <a:gd name="T11" fmla="*/ 132690 h 634"/>
              <a:gd name="T12" fmla="*/ 73665 w 443"/>
              <a:gd name="T13" fmla="*/ 196511 h 634"/>
              <a:gd name="T14" fmla="*/ 73665 w 443"/>
              <a:gd name="T15" fmla="*/ 212376 h 634"/>
              <a:gd name="T16" fmla="*/ 63294 w 443"/>
              <a:gd name="T17" fmla="*/ 212376 h 634"/>
              <a:gd name="T18" fmla="*/ 57931 w 443"/>
              <a:gd name="T19" fmla="*/ 217785 h 634"/>
              <a:gd name="T20" fmla="*/ 63294 w 443"/>
              <a:gd name="T21" fmla="*/ 228241 h 634"/>
              <a:gd name="T22" fmla="*/ 94763 w 443"/>
              <a:gd name="T23" fmla="*/ 228241 h 634"/>
              <a:gd name="T24" fmla="*/ 100127 w 443"/>
              <a:gd name="T25" fmla="*/ 217785 h 634"/>
              <a:gd name="T26" fmla="*/ 94763 w 443"/>
              <a:gd name="T27" fmla="*/ 212376 h 634"/>
              <a:gd name="T28" fmla="*/ 84393 w 443"/>
              <a:gd name="T29" fmla="*/ 212376 h 634"/>
              <a:gd name="T30" fmla="*/ 84393 w 443"/>
              <a:gd name="T31" fmla="*/ 196511 h 634"/>
              <a:gd name="T32" fmla="*/ 158057 w 443"/>
              <a:gd name="T33" fmla="*/ 132690 h 634"/>
              <a:gd name="T34" fmla="*/ 79029 w 443"/>
              <a:gd name="T35" fmla="*/ 169829 h 634"/>
              <a:gd name="T36" fmla="*/ 79029 w 443"/>
              <a:gd name="T37" fmla="*/ 169829 h 634"/>
              <a:gd name="T38" fmla="*/ 126231 w 443"/>
              <a:gd name="T39" fmla="*/ 122234 h 634"/>
              <a:gd name="T40" fmla="*/ 126231 w 443"/>
              <a:gd name="T41" fmla="*/ 47595 h 634"/>
              <a:gd name="T42" fmla="*/ 79029 w 443"/>
              <a:gd name="T43" fmla="*/ 0 h 634"/>
              <a:gd name="T44" fmla="*/ 31826 w 443"/>
              <a:gd name="T45" fmla="*/ 47595 h 634"/>
              <a:gd name="T46" fmla="*/ 31826 w 443"/>
              <a:gd name="T47" fmla="*/ 122234 h 634"/>
              <a:gd name="T48" fmla="*/ 79029 w 443"/>
              <a:gd name="T49" fmla="*/ 169829 h 634"/>
              <a:gd name="T50" fmla="*/ 42196 w 443"/>
              <a:gd name="T51" fmla="*/ 47595 h 634"/>
              <a:gd name="T52" fmla="*/ 42196 w 443"/>
              <a:gd name="T53" fmla="*/ 47595 h 634"/>
              <a:gd name="T54" fmla="*/ 79029 w 443"/>
              <a:gd name="T55" fmla="*/ 15865 h 634"/>
              <a:gd name="T56" fmla="*/ 115861 w 443"/>
              <a:gd name="T57" fmla="*/ 47595 h 634"/>
              <a:gd name="T58" fmla="*/ 115861 w 443"/>
              <a:gd name="T59" fmla="*/ 122234 h 634"/>
              <a:gd name="T60" fmla="*/ 79029 w 443"/>
              <a:gd name="T61" fmla="*/ 153964 h 634"/>
              <a:gd name="T62" fmla="*/ 42196 w 443"/>
              <a:gd name="T63" fmla="*/ 122234 h 634"/>
              <a:gd name="T64" fmla="*/ 42196 w 443"/>
              <a:gd name="T65" fmla="*/ 47595 h 63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43" h="634">
                <a:moveTo>
                  <a:pt x="442" y="368"/>
                </a:moveTo>
                <a:lnTo>
                  <a:pt x="442" y="368"/>
                </a:lnTo>
                <a:cubicBezTo>
                  <a:pt x="398" y="368"/>
                  <a:pt x="398" y="368"/>
                  <a:pt x="398" y="368"/>
                </a:cubicBezTo>
                <a:cubicBezTo>
                  <a:pt x="383" y="457"/>
                  <a:pt x="309" y="515"/>
                  <a:pt x="221" y="515"/>
                </a:cubicBezTo>
                <a:cubicBezTo>
                  <a:pt x="133" y="515"/>
                  <a:pt x="59" y="457"/>
                  <a:pt x="44" y="368"/>
                </a:cubicBezTo>
                <a:cubicBezTo>
                  <a:pt x="0" y="368"/>
                  <a:pt x="0" y="368"/>
                  <a:pt x="0" y="368"/>
                </a:cubicBezTo>
                <a:cubicBezTo>
                  <a:pt x="30" y="471"/>
                  <a:pt x="103" y="545"/>
                  <a:pt x="206" y="545"/>
                </a:cubicBezTo>
                <a:cubicBezTo>
                  <a:pt x="206" y="589"/>
                  <a:pt x="206" y="589"/>
                  <a:pt x="206" y="589"/>
                </a:cubicBezTo>
                <a:cubicBezTo>
                  <a:pt x="177" y="589"/>
                  <a:pt x="177" y="589"/>
                  <a:pt x="177" y="589"/>
                </a:cubicBezTo>
                <a:lnTo>
                  <a:pt x="162" y="604"/>
                </a:lnTo>
                <a:cubicBezTo>
                  <a:pt x="162" y="619"/>
                  <a:pt x="177" y="633"/>
                  <a:pt x="177" y="633"/>
                </a:cubicBezTo>
                <a:cubicBezTo>
                  <a:pt x="265" y="633"/>
                  <a:pt x="265" y="633"/>
                  <a:pt x="265" y="633"/>
                </a:cubicBezTo>
                <a:cubicBezTo>
                  <a:pt x="265" y="633"/>
                  <a:pt x="280" y="619"/>
                  <a:pt x="280" y="604"/>
                </a:cubicBezTo>
                <a:lnTo>
                  <a:pt x="265" y="589"/>
                </a:lnTo>
                <a:cubicBezTo>
                  <a:pt x="236" y="589"/>
                  <a:pt x="236" y="589"/>
                  <a:pt x="236" y="589"/>
                </a:cubicBezTo>
                <a:cubicBezTo>
                  <a:pt x="236" y="545"/>
                  <a:pt x="236" y="545"/>
                  <a:pt x="236" y="545"/>
                </a:cubicBezTo>
                <a:cubicBezTo>
                  <a:pt x="339" y="545"/>
                  <a:pt x="412" y="471"/>
                  <a:pt x="442" y="368"/>
                </a:cubicBezTo>
                <a:close/>
                <a:moveTo>
                  <a:pt x="221" y="471"/>
                </a:moveTo>
                <a:lnTo>
                  <a:pt x="221" y="471"/>
                </a:lnTo>
                <a:cubicBezTo>
                  <a:pt x="294" y="471"/>
                  <a:pt x="353" y="412"/>
                  <a:pt x="353" y="339"/>
                </a:cubicBezTo>
                <a:cubicBezTo>
                  <a:pt x="353" y="132"/>
                  <a:pt x="353" y="132"/>
                  <a:pt x="353" y="132"/>
                </a:cubicBezTo>
                <a:cubicBezTo>
                  <a:pt x="353" y="59"/>
                  <a:pt x="294" y="0"/>
                  <a:pt x="221" y="0"/>
                </a:cubicBezTo>
                <a:cubicBezTo>
                  <a:pt x="147" y="0"/>
                  <a:pt x="89" y="59"/>
                  <a:pt x="89" y="132"/>
                </a:cubicBezTo>
                <a:cubicBezTo>
                  <a:pt x="89" y="339"/>
                  <a:pt x="89" y="339"/>
                  <a:pt x="89" y="339"/>
                </a:cubicBezTo>
                <a:cubicBezTo>
                  <a:pt x="89" y="412"/>
                  <a:pt x="147" y="471"/>
                  <a:pt x="221" y="471"/>
                </a:cubicBezTo>
                <a:close/>
                <a:moveTo>
                  <a:pt x="118" y="132"/>
                </a:moveTo>
                <a:lnTo>
                  <a:pt x="118" y="132"/>
                </a:lnTo>
                <a:cubicBezTo>
                  <a:pt x="118" y="89"/>
                  <a:pt x="162" y="44"/>
                  <a:pt x="221" y="44"/>
                </a:cubicBezTo>
                <a:cubicBezTo>
                  <a:pt x="280" y="44"/>
                  <a:pt x="324" y="89"/>
                  <a:pt x="324" y="132"/>
                </a:cubicBezTo>
                <a:cubicBezTo>
                  <a:pt x="324" y="339"/>
                  <a:pt x="324" y="339"/>
                  <a:pt x="324" y="339"/>
                </a:cubicBezTo>
                <a:cubicBezTo>
                  <a:pt x="324" y="383"/>
                  <a:pt x="280" y="427"/>
                  <a:pt x="221" y="427"/>
                </a:cubicBezTo>
                <a:cubicBezTo>
                  <a:pt x="162" y="427"/>
                  <a:pt x="118" y="383"/>
                  <a:pt x="118" y="339"/>
                </a:cubicBezTo>
                <a:lnTo>
                  <a:pt x="118" y="13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22" name="Freeform 182">
            <a:extLst>
              <a:ext uri="{FF2B5EF4-FFF2-40B4-BE49-F238E27FC236}">
                <a16:creationId xmlns:a16="http://schemas.microsoft.com/office/drawing/2014/main" id="{920ADD65-DAE0-067C-0ED4-E7CA24520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4219" y="3523460"/>
            <a:ext cx="410537" cy="410539"/>
          </a:xfrm>
          <a:custGeom>
            <a:avLst/>
            <a:gdLst>
              <a:gd name="T0" fmla="*/ 217432 w 634"/>
              <a:gd name="T1" fmla="*/ 5056 h 633"/>
              <a:gd name="T2" fmla="*/ 217432 w 634"/>
              <a:gd name="T3" fmla="*/ 5056 h 633"/>
              <a:gd name="T4" fmla="*/ 0 w 634"/>
              <a:gd name="T5" fmla="*/ 111592 h 633"/>
              <a:gd name="T6" fmla="*/ 68871 w 634"/>
              <a:gd name="T7" fmla="*/ 154207 h 633"/>
              <a:gd name="T8" fmla="*/ 111420 w 634"/>
              <a:gd name="T9" fmla="*/ 228241 h 633"/>
              <a:gd name="T10" fmla="*/ 222841 w 634"/>
              <a:gd name="T11" fmla="*/ 10473 h 633"/>
              <a:gd name="T12" fmla="*/ 217432 w 634"/>
              <a:gd name="T13" fmla="*/ 5056 h 633"/>
              <a:gd name="T14" fmla="*/ 26683 w 634"/>
              <a:gd name="T15" fmla="*/ 111592 h 633"/>
              <a:gd name="T16" fmla="*/ 26683 w 634"/>
              <a:gd name="T17" fmla="*/ 111592 h 633"/>
              <a:gd name="T18" fmla="*/ 191109 w 634"/>
              <a:gd name="T19" fmla="*/ 31780 h 633"/>
              <a:gd name="T20" fmla="*/ 74280 w 634"/>
              <a:gd name="T21" fmla="*/ 137956 h 633"/>
              <a:gd name="T22" fmla="*/ 26683 w 634"/>
              <a:gd name="T23" fmla="*/ 111592 h 633"/>
              <a:gd name="T24" fmla="*/ 111420 w 634"/>
              <a:gd name="T25" fmla="*/ 201878 h 633"/>
              <a:gd name="T26" fmla="*/ 111420 w 634"/>
              <a:gd name="T27" fmla="*/ 201878 h 633"/>
              <a:gd name="T28" fmla="*/ 85098 w 634"/>
              <a:gd name="T29" fmla="*/ 143373 h 633"/>
              <a:gd name="T30" fmla="*/ 196518 w 634"/>
              <a:gd name="T31" fmla="*/ 36836 h 633"/>
              <a:gd name="T32" fmla="*/ 111420 w 634"/>
              <a:gd name="T33" fmla="*/ 201878 h 63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34" h="633">
                <a:moveTo>
                  <a:pt x="603" y="14"/>
                </a:moveTo>
                <a:lnTo>
                  <a:pt x="603" y="14"/>
                </a:lnTo>
                <a:cubicBezTo>
                  <a:pt x="574" y="14"/>
                  <a:pt x="0" y="309"/>
                  <a:pt x="0" y="309"/>
                </a:cubicBezTo>
                <a:lnTo>
                  <a:pt x="191" y="427"/>
                </a:lnTo>
                <a:lnTo>
                  <a:pt x="309" y="632"/>
                </a:lnTo>
                <a:cubicBezTo>
                  <a:pt x="309" y="632"/>
                  <a:pt x="618" y="44"/>
                  <a:pt x="618" y="29"/>
                </a:cubicBezTo>
                <a:cubicBezTo>
                  <a:pt x="633" y="14"/>
                  <a:pt x="618" y="0"/>
                  <a:pt x="603" y="14"/>
                </a:cubicBezTo>
                <a:close/>
                <a:moveTo>
                  <a:pt x="74" y="309"/>
                </a:moveTo>
                <a:lnTo>
                  <a:pt x="74" y="309"/>
                </a:lnTo>
                <a:cubicBezTo>
                  <a:pt x="530" y="88"/>
                  <a:pt x="530" y="88"/>
                  <a:pt x="530" y="88"/>
                </a:cubicBezTo>
                <a:cubicBezTo>
                  <a:pt x="206" y="382"/>
                  <a:pt x="206" y="382"/>
                  <a:pt x="206" y="382"/>
                </a:cubicBezTo>
                <a:lnTo>
                  <a:pt x="74" y="309"/>
                </a:lnTo>
                <a:close/>
                <a:moveTo>
                  <a:pt x="309" y="559"/>
                </a:moveTo>
                <a:lnTo>
                  <a:pt x="309" y="559"/>
                </a:lnTo>
                <a:cubicBezTo>
                  <a:pt x="309" y="559"/>
                  <a:pt x="250" y="441"/>
                  <a:pt x="236" y="397"/>
                </a:cubicBezTo>
                <a:cubicBezTo>
                  <a:pt x="545" y="102"/>
                  <a:pt x="545" y="102"/>
                  <a:pt x="545" y="102"/>
                </a:cubicBezTo>
                <a:lnTo>
                  <a:pt x="309" y="55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23" name="Freeform 183">
            <a:extLst>
              <a:ext uri="{FF2B5EF4-FFF2-40B4-BE49-F238E27FC236}">
                <a16:creationId xmlns:a16="http://schemas.microsoft.com/office/drawing/2014/main" id="{510CCEB0-C5C0-99F0-4412-780847802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862" y="3531978"/>
            <a:ext cx="410537" cy="400319"/>
          </a:xfrm>
          <a:custGeom>
            <a:avLst/>
            <a:gdLst>
              <a:gd name="T0" fmla="*/ 116829 w 634"/>
              <a:gd name="T1" fmla="*/ 0 h 619"/>
              <a:gd name="T2" fmla="*/ 116829 w 634"/>
              <a:gd name="T3" fmla="*/ 0 h 619"/>
              <a:gd name="T4" fmla="*/ 0 w 634"/>
              <a:gd name="T5" fmla="*/ 63740 h 619"/>
              <a:gd name="T6" fmla="*/ 0 w 634"/>
              <a:gd name="T7" fmla="*/ 196263 h 619"/>
              <a:gd name="T8" fmla="*/ 32092 w 634"/>
              <a:gd name="T9" fmla="*/ 222551 h 619"/>
              <a:gd name="T10" fmla="*/ 201927 w 634"/>
              <a:gd name="T11" fmla="*/ 222551 h 619"/>
              <a:gd name="T12" fmla="*/ 228249 w 634"/>
              <a:gd name="T13" fmla="*/ 196263 h 619"/>
              <a:gd name="T14" fmla="*/ 228249 w 634"/>
              <a:gd name="T15" fmla="*/ 63740 h 619"/>
              <a:gd name="T16" fmla="*/ 116829 w 634"/>
              <a:gd name="T17" fmla="*/ 0 h 619"/>
              <a:gd name="T18" fmla="*/ 16226 w 634"/>
              <a:gd name="T19" fmla="*/ 196263 h 619"/>
              <a:gd name="T20" fmla="*/ 16226 w 634"/>
              <a:gd name="T21" fmla="*/ 196263 h 619"/>
              <a:gd name="T22" fmla="*/ 16226 w 634"/>
              <a:gd name="T23" fmla="*/ 84987 h 619"/>
              <a:gd name="T24" fmla="*/ 79689 w 634"/>
              <a:gd name="T25" fmla="*/ 137924 h 619"/>
              <a:gd name="T26" fmla="*/ 16226 w 634"/>
              <a:gd name="T27" fmla="*/ 201664 h 619"/>
              <a:gd name="T28" fmla="*/ 16226 w 634"/>
              <a:gd name="T29" fmla="*/ 196263 h 619"/>
              <a:gd name="T30" fmla="*/ 26683 w 634"/>
              <a:gd name="T31" fmla="*/ 212108 h 619"/>
              <a:gd name="T32" fmla="*/ 26683 w 634"/>
              <a:gd name="T33" fmla="*/ 212108 h 619"/>
              <a:gd name="T34" fmla="*/ 90506 w 634"/>
              <a:gd name="T35" fmla="*/ 143326 h 619"/>
              <a:gd name="T36" fmla="*/ 116829 w 634"/>
              <a:gd name="T37" fmla="*/ 159171 h 619"/>
              <a:gd name="T38" fmla="*/ 138104 w 634"/>
              <a:gd name="T39" fmla="*/ 143326 h 619"/>
              <a:gd name="T40" fmla="*/ 201927 w 634"/>
              <a:gd name="T41" fmla="*/ 212108 h 619"/>
              <a:gd name="T42" fmla="*/ 26683 w 634"/>
              <a:gd name="T43" fmla="*/ 212108 h 619"/>
              <a:gd name="T44" fmla="*/ 212384 w 634"/>
              <a:gd name="T45" fmla="*/ 196263 h 619"/>
              <a:gd name="T46" fmla="*/ 212384 w 634"/>
              <a:gd name="T47" fmla="*/ 196263 h 619"/>
              <a:gd name="T48" fmla="*/ 212384 w 634"/>
              <a:gd name="T49" fmla="*/ 201664 h 619"/>
              <a:gd name="T50" fmla="*/ 148560 w 634"/>
              <a:gd name="T51" fmla="*/ 137924 h 619"/>
              <a:gd name="T52" fmla="*/ 212384 w 634"/>
              <a:gd name="T53" fmla="*/ 84987 h 619"/>
              <a:gd name="T54" fmla="*/ 212384 w 634"/>
              <a:gd name="T55" fmla="*/ 196263 h 619"/>
              <a:gd name="T56" fmla="*/ 116829 w 634"/>
              <a:gd name="T57" fmla="*/ 143326 h 619"/>
              <a:gd name="T58" fmla="*/ 116829 w 634"/>
              <a:gd name="T59" fmla="*/ 143326 h 619"/>
              <a:gd name="T60" fmla="*/ 16226 w 634"/>
              <a:gd name="T61" fmla="*/ 69142 h 619"/>
              <a:gd name="T62" fmla="*/ 116829 w 634"/>
              <a:gd name="T63" fmla="*/ 16205 h 619"/>
              <a:gd name="T64" fmla="*/ 212384 w 634"/>
              <a:gd name="T65" fmla="*/ 69142 h 619"/>
              <a:gd name="T66" fmla="*/ 116829 w 634"/>
              <a:gd name="T67" fmla="*/ 143326 h 61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4" h="619">
                <a:moveTo>
                  <a:pt x="324" y="0"/>
                </a:moveTo>
                <a:lnTo>
                  <a:pt x="324" y="0"/>
                </a:lnTo>
                <a:cubicBezTo>
                  <a:pt x="0" y="177"/>
                  <a:pt x="0" y="177"/>
                  <a:pt x="0" y="177"/>
                </a:cubicBezTo>
                <a:cubicBezTo>
                  <a:pt x="0" y="221"/>
                  <a:pt x="0" y="545"/>
                  <a:pt x="0" y="545"/>
                </a:cubicBezTo>
                <a:cubicBezTo>
                  <a:pt x="0" y="589"/>
                  <a:pt x="45" y="618"/>
                  <a:pt x="89" y="618"/>
                </a:cubicBezTo>
                <a:cubicBezTo>
                  <a:pt x="560" y="618"/>
                  <a:pt x="560" y="618"/>
                  <a:pt x="560" y="618"/>
                </a:cubicBezTo>
                <a:cubicBezTo>
                  <a:pt x="604" y="618"/>
                  <a:pt x="633" y="589"/>
                  <a:pt x="633" y="545"/>
                </a:cubicBezTo>
                <a:cubicBezTo>
                  <a:pt x="633" y="545"/>
                  <a:pt x="633" y="221"/>
                  <a:pt x="633" y="177"/>
                </a:cubicBezTo>
                <a:lnTo>
                  <a:pt x="324" y="0"/>
                </a:lnTo>
                <a:close/>
                <a:moveTo>
                  <a:pt x="45" y="545"/>
                </a:moveTo>
                <a:lnTo>
                  <a:pt x="45" y="545"/>
                </a:lnTo>
                <a:cubicBezTo>
                  <a:pt x="45" y="236"/>
                  <a:pt x="45" y="236"/>
                  <a:pt x="45" y="236"/>
                </a:cubicBezTo>
                <a:cubicBezTo>
                  <a:pt x="221" y="383"/>
                  <a:pt x="221" y="383"/>
                  <a:pt x="221" y="383"/>
                </a:cubicBezTo>
                <a:cubicBezTo>
                  <a:pt x="45" y="560"/>
                  <a:pt x="45" y="560"/>
                  <a:pt x="45" y="560"/>
                </a:cubicBezTo>
                <a:lnTo>
                  <a:pt x="45" y="545"/>
                </a:lnTo>
                <a:close/>
                <a:moveTo>
                  <a:pt x="74" y="589"/>
                </a:moveTo>
                <a:lnTo>
                  <a:pt x="74" y="589"/>
                </a:lnTo>
                <a:cubicBezTo>
                  <a:pt x="251" y="398"/>
                  <a:pt x="251" y="398"/>
                  <a:pt x="251" y="398"/>
                </a:cubicBezTo>
                <a:cubicBezTo>
                  <a:pt x="324" y="442"/>
                  <a:pt x="324" y="442"/>
                  <a:pt x="324" y="442"/>
                </a:cubicBezTo>
                <a:cubicBezTo>
                  <a:pt x="383" y="398"/>
                  <a:pt x="383" y="398"/>
                  <a:pt x="383" y="398"/>
                </a:cubicBezTo>
                <a:cubicBezTo>
                  <a:pt x="560" y="589"/>
                  <a:pt x="560" y="589"/>
                  <a:pt x="560" y="589"/>
                </a:cubicBezTo>
                <a:lnTo>
                  <a:pt x="74" y="589"/>
                </a:lnTo>
                <a:close/>
                <a:moveTo>
                  <a:pt x="589" y="545"/>
                </a:moveTo>
                <a:lnTo>
                  <a:pt x="589" y="545"/>
                </a:lnTo>
                <a:lnTo>
                  <a:pt x="589" y="560"/>
                </a:lnTo>
                <a:cubicBezTo>
                  <a:pt x="412" y="383"/>
                  <a:pt x="412" y="383"/>
                  <a:pt x="412" y="383"/>
                </a:cubicBezTo>
                <a:cubicBezTo>
                  <a:pt x="589" y="236"/>
                  <a:pt x="589" y="236"/>
                  <a:pt x="589" y="236"/>
                </a:cubicBezTo>
                <a:lnTo>
                  <a:pt x="589" y="545"/>
                </a:lnTo>
                <a:close/>
                <a:moveTo>
                  <a:pt x="324" y="398"/>
                </a:moveTo>
                <a:lnTo>
                  <a:pt x="324" y="398"/>
                </a:lnTo>
                <a:cubicBezTo>
                  <a:pt x="45" y="192"/>
                  <a:pt x="45" y="192"/>
                  <a:pt x="45" y="192"/>
                </a:cubicBezTo>
                <a:cubicBezTo>
                  <a:pt x="324" y="45"/>
                  <a:pt x="324" y="45"/>
                  <a:pt x="324" y="45"/>
                </a:cubicBezTo>
                <a:cubicBezTo>
                  <a:pt x="589" y="192"/>
                  <a:pt x="589" y="192"/>
                  <a:pt x="589" y="192"/>
                </a:cubicBezTo>
                <a:lnTo>
                  <a:pt x="324" y="39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24" name="Freeform 184">
            <a:extLst>
              <a:ext uri="{FF2B5EF4-FFF2-40B4-BE49-F238E27FC236}">
                <a16:creationId xmlns:a16="http://schemas.microsoft.com/office/drawing/2014/main" id="{5CEA9D53-65F7-E5B9-4567-20DA00D98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615" y="3581378"/>
            <a:ext cx="410540" cy="304922"/>
          </a:xfrm>
          <a:custGeom>
            <a:avLst/>
            <a:gdLst>
              <a:gd name="T0" fmla="*/ 121878 w 634"/>
              <a:gd name="T1" fmla="*/ 100723 h 472"/>
              <a:gd name="T2" fmla="*/ 121878 w 634"/>
              <a:gd name="T3" fmla="*/ 100723 h 472"/>
              <a:gd name="T4" fmla="*/ 37140 w 634"/>
              <a:gd name="T5" fmla="*/ 100723 h 472"/>
              <a:gd name="T6" fmla="*/ 26323 w 634"/>
              <a:gd name="T7" fmla="*/ 105760 h 472"/>
              <a:gd name="T8" fmla="*/ 37140 w 634"/>
              <a:gd name="T9" fmla="*/ 111156 h 472"/>
              <a:gd name="T10" fmla="*/ 121878 w 634"/>
              <a:gd name="T11" fmla="*/ 111156 h 472"/>
              <a:gd name="T12" fmla="*/ 127287 w 634"/>
              <a:gd name="T13" fmla="*/ 105760 h 472"/>
              <a:gd name="T14" fmla="*/ 121878 w 634"/>
              <a:gd name="T15" fmla="*/ 100723 h 472"/>
              <a:gd name="T16" fmla="*/ 121878 w 634"/>
              <a:gd name="T17" fmla="*/ 126984 h 472"/>
              <a:gd name="T18" fmla="*/ 121878 w 634"/>
              <a:gd name="T19" fmla="*/ 126984 h 472"/>
              <a:gd name="T20" fmla="*/ 37140 w 634"/>
              <a:gd name="T21" fmla="*/ 126984 h 472"/>
              <a:gd name="T22" fmla="*/ 26323 w 634"/>
              <a:gd name="T23" fmla="*/ 132379 h 472"/>
              <a:gd name="T24" fmla="*/ 37140 w 634"/>
              <a:gd name="T25" fmla="*/ 142811 h 472"/>
              <a:gd name="T26" fmla="*/ 121878 w 634"/>
              <a:gd name="T27" fmla="*/ 142811 h 472"/>
              <a:gd name="T28" fmla="*/ 127287 w 634"/>
              <a:gd name="T29" fmla="*/ 132379 h 472"/>
              <a:gd name="T30" fmla="*/ 121878 w 634"/>
              <a:gd name="T31" fmla="*/ 126984 h 472"/>
              <a:gd name="T32" fmla="*/ 196158 w 634"/>
              <a:gd name="T33" fmla="*/ 0 h 472"/>
              <a:gd name="T34" fmla="*/ 196158 w 634"/>
              <a:gd name="T35" fmla="*/ 0 h 472"/>
              <a:gd name="T36" fmla="*/ 26323 w 634"/>
              <a:gd name="T37" fmla="*/ 0 h 472"/>
              <a:gd name="T38" fmla="*/ 0 w 634"/>
              <a:gd name="T39" fmla="*/ 26260 h 472"/>
              <a:gd name="T40" fmla="*/ 0 w 634"/>
              <a:gd name="T41" fmla="*/ 142811 h 472"/>
              <a:gd name="T42" fmla="*/ 26323 w 634"/>
              <a:gd name="T43" fmla="*/ 169431 h 472"/>
              <a:gd name="T44" fmla="*/ 196158 w 634"/>
              <a:gd name="T45" fmla="*/ 169431 h 472"/>
              <a:gd name="T46" fmla="*/ 228250 w 634"/>
              <a:gd name="T47" fmla="*/ 142811 h 472"/>
              <a:gd name="T48" fmla="*/ 228250 w 634"/>
              <a:gd name="T49" fmla="*/ 26260 h 472"/>
              <a:gd name="T50" fmla="*/ 196158 w 634"/>
              <a:gd name="T51" fmla="*/ 0 h 472"/>
              <a:gd name="T52" fmla="*/ 212024 w 634"/>
              <a:gd name="T53" fmla="*/ 142811 h 472"/>
              <a:gd name="T54" fmla="*/ 212024 w 634"/>
              <a:gd name="T55" fmla="*/ 142811 h 472"/>
              <a:gd name="T56" fmla="*/ 196158 w 634"/>
              <a:gd name="T57" fmla="*/ 153603 h 472"/>
              <a:gd name="T58" fmla="*/ 26323 w 634"/>
              <a:gd name="T59" fmla="*/ 153603 h 472"/>
              <a:gd name="T60" fmla="*/ 15866 w 634"/>
              <a:gd name="T61" fmla="*/ 142811 h 472"/>
              <a:gd name="T62" fmla="*/ 15866 w 634"/>
              <a:gd name="T63" fmla="*/ 26260 h 472"/>
              <a:gd name="T64" fmla="*/ 26323 w 634"/>
              <a:gd name="T65" fmla="*/ 15828 h 472"/>
              <a:gd name="T66" fmla="*/ 196158 w 634"/>
              <a:gd name="T67" fmla="*/ 15828 h 472"/>
              <a:gd name="T68" fmla="*/ 212024 w 634"/>
              <a:gd name="T69" fmla="*/ 26260 h 472"/>
              <a:gd name="T70" fmla="*/ 212024 w 634"/>
              <a:gd name="T71" fmla="*/ 142811 h 472"/>
              <a:gd name="T72" fmla="*/ 185701 w 634"/>
              <a:gd name="T73" fmla="*/ 26260 h 472"/>
              <a:gd name="T74" fmla="*/ 185701 w 634"/>
              <a:gd name="T75" fmla="*/ 26260 h 472"/>
              <a:gd name="T76" fmla="*/ 153609 w 634"/>
              <a:gd name="T77" fmla="*/ 26260 h 472"/>
              <a:gd name="T78" fmla="*/ 143152 w 634"/>
              <a:gd name="T79" fmla="*/ 42448 h 472"/>
              <a:gd name="T80" fmla="*/ 143152 w 634"/>
              <a:gd name="T81" fmla="*/ 68708 h 472"/>
              <a:gd name="T82" fmla="*/ 153609 w 634"/>
              <a:gd name="T83" fmla="*/ 84536 h 472"/>
              <a:gd name="T84" fmla="*/ 185701 w 634"/>
              <a:gd name="T85" fmla="*/ 84536 h 472"/>
              <a:gd name="T86" fmla="*/ 196158 w 634"/>
              <a:gd name="T87" fmla="*/ 68708 h 472"/>
              <a:gd name="T88" fmla="*/ 196158 w 634"/>
              <a:gd name="T89" fmla="*/ 42448 h 472"/>
              <a:gd name="T90" fmla="*/ 185701 w 634"/>
              <a:gd name="T91" fmla="*/ 26260 h 472"/>
              <a:gd name="T92" fmla="*/ 185701 w 634"/>
              <a:gd name="T93" fmla="*/ 63672 h 472"/>
              <a:gd name="T94" fmla="*/ 185701 w 634"/>
              <a:gd name="T95" fmla="*/ 63672 h 472"/>
              <a:gd name="T96" fmla="*/ 174884 w 634"/>
              <a:gd name="T97" fmla="*/ 68708 h 472"/>
              <a:gd name="T98" fmla="*/ 164427 w 634"/>
              <a:gd name="T99" fmla="*/ 68708 h 472"/>
              <a:gd name="T100" fmla="*/ 153609 w 634"/>
              <a:gd name="T101" fmla="*/ 63672 h 472"/>
              <a:gd name="T102" fmla="*/ 153609 w 634"/>
              <a:gd name="T103" fmla="*/ 47484 h 472"/>
              <a:gd name="T104" fmla="*/ 164427 w 634"/>
              <a:gd name="T105" fmla="*/ 42448 h 472"/>
              <a:gd name="T106" fmla="*/ 174884 w 634"/>
              <a:gd name="T107" fmla="*/ 42448 h 472"/>
              <a:gd name="T108" fmla="*/ 185701 w 634"/>
              <a:gd name="T109" fmla="*/ 47484 h 472"/>
              <a:gd name="T110" fmla="*/ 185701 w 634"/>
              <a:gd name="T111" fmla="*/ 63672 h 47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34" h="472">
                <a:moveTo>
                  <a:pt x="338" y="280"/>
                </a:moveTo>
                <a:lnTo>
                  <a:pt x="338" y="280"/>
                </a:lnTo>
                <a:cubicBezTo>
                  <a:pt x="103" y="280"/>
                  <a:pt x="103" y="280"/>
                  <a:pt x="103" y="280"/>
                </a:cubicBezTo>
                <a:cubicBezTo>
                  <a:pt x="88" y="280"/>
                  <a:pt x="73" y="280"/>
                  <a:pt x="73" y="294"/>
                </a:cubicBezTo>
                <a:cubicBezTo>
                  <a:pt x="73" y="309"/>
                  <a:pt x="88" y="309"/>
                  <a:pt x="103" y="309"/>
                </a:cubicBezTo>
                <a:cubicBezTo>
                  <a:pt x="338" y="309"/>
                  <a:pt x="338" y="309"/>
                  <a:pt x="338" y="309"/>
                </a:cubicBezTo>
                <a:cubicBezTo>
                  <a:pt x="338" y="309"/>
                  <a:pt x="353" y="309"/>
                  <a:pt x="353" y="294"/>
                </a:cubicBezTo>
                <a:cubicBezTo>
                  <a:pt x="353" y="280"/>
                  <a:pt x="338" y="280"/>
                  <a:pt x="338" y="280"/>
                </a:cubicBezTo>
                <a:close/>
                <a:moveTo>
                  <a:pt x="338" y="353"/>
                </a:moveTo>
                <a:lnTo>
                  <a:pt x="338" y="353"/>
                </a:lnTo>
                <a:cubicBezTo>
                  <a:pt x="103" y="353"/>
                  <a:pt x="103" y="353"/>
                  <a:pt x="103" y="353"/>
                </a:cubicBezTo>
                <a:cubicBezTo>
                  <a:pt x="88" y="353"/>
                  <a:pt x="73" y="368"/>
                  <a:pt x="73" y="368"/>
                </a:cubicBezTo>
                <a:cubicBezTo>
                  <a:pt x="73" y="383"/>
                  <a:pt x="88" y="397"/>
                  <a:pt x="103" y="397"/>
                </a:cubicBezTo>
                <a:cubicBezTo>
                  <a:pt x="338" y="397"/>
                  <a:pt x="338" y="397"/>
                  <a:pt x="338" y="397"/>
                </a:cubicBezTo>
                <a:cubicBezTo>
                  <a:pt x="338" y="397"/>
                  <a:pt x="353" y="383"/>
                  <a:pt x="353" y="368"/>
                </a:cubicBezTo>
                <a:lnTo>
                  <a:pt x="338" y="353"/>
                </a:lnTo>
                <a:close/>
                <a:moveTo>
                  <a:pt x="544" y="0"/>
                </a:moveTo>
                <a:lnTo>
                  <a:pt x="544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30"/>
                  <a:pt x="0" y="73"/>
                </a:cubicBezTo>
                <a:cubicBezTo>
                  <a:pt x="0" y="397"/>
                  <a:pt x="0" y="397"/>
                  <a:pt x="0" y="397"/>
                </a:cubicBezTo>
                <a:cubicBezTo>
                  <a:pt x="0" y="442"/>
                  <a:pt x="29" y="471"/>
                  <a:pt x="73" y="471"/>
                </a:cubicBezTo>
                <a:cubicBezTo>
                  <a:pt x="544" y="471"/>
                  <a:pt x="544" y="471"/>
                  <a:pt x="544" y="471"/>
                </a:cubicBezTo>
                <a:cubicBezTo>
                  <a:pt x="588" y="471"/>
                  <a:pt x="633" y="442"/>
                  <a:pt x="633" y="397"/>
                </a:cubicBezTo>
                <a:cubicBezTo>
                  <a:pt x="633" y="73"/>
                  <a:pt x="633" y="73"/>
                  <a:pt x="633" y="73"/>
                </a:cubicBezTo>
                <a:cubicBezTo>
                  <a:pt x="633" y="30"/>
                  <a:pt x="588" y="0"/>
                  <a:pt x="544" y="0"/>
                </a:cubicBezTo>
                <a:close/>
                <a:moveTo>
                  <a:pt x="588" y="397"/>
                </a:moveTo>
                <a:lnTo>
                  <a:pt x="588" y="397"/>
                </a:lnTo>
                <a:cubicBezTo>
                  <a:pt x="588" y="412"/>
                  <a:pt x="574" y="427"/>
                  <a:pt x="544" y="427"/>
                </a:cubicBezTo>
                <a:cubicBezTo>
                  <a:pt x="73" y="427"/>
                  <a:pt x="73" y="427"/>
                  <a:pt x="73" y="427"/>
                </a:cubicBezTo>
                <a:cubicBezTo>
                  <a:pt x="59" y="427"/>
                  <a:pt x="44" y="412"/>
                  <a:pt x="44" y="397"/>
                </a:cubicBezTo>
                <a:cubicBezTo>
                  <a:pt x="44" y="73"/>
                  <a:pt x="44" y="73"/>
                  <a:pt x="44" y="73"/>
                </a:cubicBezTo>
                <a:cubicBezTo>
                  <a:pt x="44" y="59"/>
                  <a:pt x="59" y="44"/>
                  <a:pt x="73" y="44"/>
                </a:cubicBezTo>
                <a:cubicBezTo>
                  <a:pt x="544" y="44"/>
                  <a:pt x="544" y="44"/>
                  <a:pt x="544" y="44"/>
                </a:cubicBezTo>
                <a:cubicBezTo>
                  <a:pt x="574" y="44"/>
                  <a:pt x="588" y="59"/>
                  <a:pt x="588" y="73"/>
                </a:cubicBezTo>
                <a:lnTo>
                  <a:pt x="588" y="397"/>
                </a:lnTo>
                <a:close/>
                <a:moveTo>
                  <a:pt x="515" y="73"/>
                </a:moveTo>
                <a:lnTo>
                  <a:pt x="515" y="73"/>
                </a:lnTo>
                <a:cubicBezTo>
                  <a:pt x="426" y="73"/>
                  <a:pt x="426" y="73"/>
                  <a:pt x="426" y="73"/>
                </a:cubicBezTo>
                <a:cubicBezTo>
                  <a:pt x="412" y="73"/>
                  <a:pt x="397" y="103"/>
                  <a:pt x="397" y="118"/>
                </a:cubicBezTo>
                <a:cubicBezTo>
                  <a:pt x="397" y="191"/>
                  <a:pt x="397" y="191"/>
                  <a:pt x="397" y="191"/>
                </a:cubicBezTo>
                <a:cubicBezTo>
                  <a:pt x="397" y="221"/>
                  <a:pt x="412" y="235"/>
                  <a:pt x="426" y="235"/>
                </a:cubicBezTo>
                <a:cubicBezTo>
                  <a:pt x="515" y="235"/>
                  <a:pt x="515" y="235"/>
                  <a:pt x="515" y="235"/>
                </a:cubicBezTo>
                <a:cubicBezTo>
                  <a:pt x="530" y="235"/>
                  <a:pt x="544" y="221"/>
                  <a:pt x="544" y="191"/>
                </a:cubicBezTo>
                <a:cubicBezTo>
                  <a:pt x="544" y="118"/>
                  <a:pt x="544" y="118"/>
                  <a:pt x="544" y="118"/>
                </a:cubicBezTo>
                <a:cubicBezTo>
                  <a:pt x="544" y="103"/>
                  <a:pt x="530" y="73"/>
                  <a:pt x="515" y="73"/>
                </a:cubicBezTo>
                <a:close/>
                <a:moveTo>
                  <a:pt x="515" y="177"/>
                </a:moveTo>
                <a:lnTo>
                  <a:pt x="515" y="177"/>
                </a:lnTo>
                <a:cubicBezTo>
                  <a:pt x="515" y="191"/>
                  <a:pt x="500" y="191"/>
                  <a:pt x="485" y="191"/>
                </a:cubicBezTo>
                <a:cubicBezTo>
                  <a:pt x="456" y="191"/>
                  <a:pt x="456" y="191"/>
                  <a:pt x="456" y="191"/>
                </a:cubicBezTo>
                <a:cubicBezTo>
                  <a:pt x="442" y="191"/>
                  <a:pt x="426" y="191"/>
                  <a:pt x="426" y="177"/>
                </a:cubicBezTo>
                <a:cubicBezTo>
                  <a:pt x="426" y="132"/>
                  <a:pt x="426" y="132"/>
                  <a:pt x="426" y="132"/>
                </a:cubicBezTo>
                <a:cubicBezTo>
                  <a:pt x="426" y="132"/>
                  <a:pt x="442" y="118"/>
                  <a:pt x="456" y="118"/>
                </a:cubicBezTo>
                <a:cubicBezTo>
                  <a:pt x="485" y="118"/>
                  <a:pt x="485" y="118"/>
                  <a:pt x="485" y="118"/>
                </a:cubicBezTo>
                <a:cubicBezTo>
                  <a:pt x="500" y="118"/>
                  <a:pt x="515" y="132"/>
                  <a:pt x="515" y="132"/>
                </a:cubicBezTo>
                <a:lnTo>
                  <a:pt x="515" y="17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25" name="Freeform 185">
            <a:extLst>
              <a:ext uri="{FF2B5EF4-FFF2-40B4-BE49-F238E27FC236}">
                <a16:creationId xmlns:a16="http://schemas.microsoft.com/office/drawing/2014/main" id="{272E6875-D942-1114-533F-584AC30AA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6478" y="3581378"/>
            <a:ext cx="398614" cy="304922"/>
          </a:xfrm>
          <a:custGeom>
            <a:avLst/>
            <a:gdLst>
              <a:gd name="T0" fmla="*/ 195434 w 619"/>
              <a:gd name="T1" fmla="*/ 0 h 472"/>
              <a:gd name="T2" fmla="*/ 195434 w 619"/>
              <a:gd name="T3" fmla="*/ 0 h 472"/>
              <a:gd name="T4" fmla="*/ 26177 w 619"/>
              <a:gd name="T5" fmla="*/ 0 h 472"/>
              <a:gd name="T6" fmla="*/ 0 w 619"/>
              <a:gd name="T7" fmla="*/ 26260 h 472"/>
              <a:gd name="T8" fmla="*/ 0 w 619"/>
              <a:gd name="T9" fmla="*/ 142811 h 472"/>
              <a:gd name="T10" fmla="*/ 26177 w 619"/>
              <a:gd name="T11" fmla="*/ 169431 h 472"/>
              <a:gd name="T12" fmla="*/ 195434 w 619"/>
              <a:gd name="T13" fmla="*/ 169431 h 472"/>
              <a:gd name="T14" fmla="*/ 221611 w 619"/>
              <a:gd name="T15" fmla="*/ 142811 h 472"/>
              <a:gd name="T16" fmla="*/ 221611 w 619"/>
              <a:gd name="T17" fmla="*/ 26260 h 472"/>
              <a:gd name="T18" fmla="*/ 195434 w 619"/>
              <a:gd name="T19" fmla="*/ 0 h 472"/>
              <a:gd name="T20" fmla="*/ 200454 w 619"/>
              <a:gd name="T21" fmla="*/ 15828 h 472"/>
              <a:gd name="T22" fmla="*/ 200454 w 619"/>
              <a:gd name="T23" fmla="*/ 15828 h 472"/>
              <a:gd name="T24" fmla="*/ 110806 w 619"/>
              <a:gd name="T25" fmla="*/ 84536 h 472"/>
              <a:gd name="T26" fmla="*/ 21157 w 619"/>
              <a:gd name="T27" fmla="*/ 15828 h 472"/>
              <a:gd name="T28" fmla="*/ 200454 w 619"/>
              <a:gd name="T29" fmla="*/ 15828 h 472"/>
              <a:gd name="T30" fmla="*/ 10399 w 619"/>
              <a:gd name="T31" fmla="*/ 142811 h 472"/>
              <a:gd name="T32" fmla="*/ 10399 w 619"/>
              <a:gd name="T33" fmla="*/ 142811 h 472"/>
              <a:gd name="T34" fmla="*/ 10399 w 619"/>
              <a:gd name="T35" fmla="*/ 26260 h 472"/>
              <a:gd name="T36" fmla="*/ 73870 w 619"/>
              <a:gd name="T37" fmla="*/ 79500 h 472"/>
              <a:gd name="T38" fmla="*/ 10399 w 619"/>
              <a:gd name="T39" fmla="*/ 142811 h 472"/>
              <a:gd name="T40" fmla="*/ 21157 w 619"/>
              <a:gd name="T41" fmla="*/ 153603 h 472"/>
              <a:gd name="T42" fmla="*/ 21157 w 619"/>
              <a:gd name="T43" fmla="*/ 153603 h 472"/>
              <a:gd name="T44" fmla="*/ 84628 w 619"/>
              <a:gd name="T45" fmla="*/ 84536 h 472"/>
              <a:gd name="T46" fmla="*/ 110806 w 619"/>
              <a:gd name="T47" fmla="*/ 105760 h 472"/>
              <a:gd name="T48" fmla="*/ 131963 w 619"/>
              <a:gd name="T49" fmla="*/ 84536 h 472"/>
              <a:gd name="T50" fmla="*/ 200454 w 619"/>
              <a:gd name="T51" fmla="*/ 153603 h 472"/>
              <a:gd name="T52" fmla="*/ 21157 w 619"/>
              <a:gd name="T53" fmla="*/ 153603 h 472"/>
              <a:gd name="T54" fmla="*/ 211212 w 619"/>
              <a:gd name="T55" fmla="*/ 142811 h 472"/>
              <a:gd name="T56" fmla="*/ 211212 w 619"/>
              <a:gd name="T57" fmla="*/ 142811 h 472"/>
              <a:gd name="T58" fmla="*/ 211212 w 619"/>
              <a:gd name="T59" fmla="*/ 142811 h 472"/>
              <a:gd name="T60" fmla="*/ 147741 w 619"/>
              <a:gd name="T61" fmla="*/ 79500 h 472"/>
              <a:gd name="T62" fmla="*/ 211212 w 619"/>
              <a:gd name="T63" fmla="*/ 26260 h 472"/>
              <a:gd name="T64" fmla="*/ 211212 w 619"/>
              <a:gd name="T65" fmla="*/ 142811 h 4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19" h="472">
                <a:moveTo>
                  <a:pt x="545" y="0"/>
                </a:moveTo>
                <a:lnTo>
                  <a:pt x="545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30"/>
                  <a:pt x="0" y="73"/>
                </a:cubicBezTo>
                <a:cubicBezTo>
                  <a:pt x="0" y="397"/>
                  <a:pt x="0" y="397"/>
                  <a:pt x="0" y="397"/>
                </a:cubicBezTo>
                <a:cubicBezTo>
                  <a:pt x="0" y="442"/>
                  <a:pt x="29" y="471"/>
                  <a:pt x="73" y="471"/>
                </a:cubicBezTo>
                <a:cubicBezTo>
                  <a:pt x="545" y="471"/>
                  <a:pt x="545" y="471"/>
                  <a:pt x="545" y="471"/>
                </a:cubicBezTo>
                <a:cubicBezTo>
                  <a:pt x="589" y="471"/>
                  <a:pt x="618" y="442"/>
                  <a:pt x="618" y="397"/>
                </a:cubicBezTo>
                <a:cubicBezTo>
                  <a:pt x="618" y="73"/>
                  <a:pt x="618" y="73"/>
                  <a:pt x="618" y="73"/>
                </a:cubicBezTo>
                <a:cubicBezTo>
                  <a:pt x="618" y="30"/>
                  <a:pt x="589" y="0"/>
                  <a:pt x="545" y="0"/>
                </a:cubicBezTo>
                <a:close/>
                <a:moveTo>
                  <a:pt x="559" y="44"/>
                </a:moveTo>
                <a:lnTo>
                  <a:pt x="559" y="44"/>
                </a:lnTo>
                <a:cubicBezTo>
                  <a:pt x="309" y="235"/>
                  <a:pt x="309" y="235"/>
                  <a:pt x="309" y="235"/>
                </a:cubicBezTo>
                <a:cubicBezTo>
                  <a:pt x="59" y="44"/>
                  <a:pt x="59" y="44"/>
                  <a:pt x="59" y="44"/>
                </a:cubicBezTo>
                <a:lnTo>
                  <a:pt x="559" y="44"/>
                </a:lnTo>
                <a:close/>
                <a:moveTo>
                  <a:pt x="29" y="397"/>
                </a:moveTo>
                <a:lnTo>
                  <a:pt x="29" y="397"/>
                </a:lnTo>
                <a:cubicBezTo>
                  <a:pt x="29" y="73"/>
                  <a:pt x="29" y="73"/>
                  <a:pt x="29" y="73"/>
                </a:cubicBezTo>
                <a:cubicBezTo>
                  <a:pt x="206" y="221"/>
                  <a:pt x="206" y="221"/>
                  <a:pt x="206" y="221"/>
                </a:cubicBezTo>
                <a:cubicBezTo>
                  <a:pt x="29" y="397"/>
                  <a:pt x="29" y="397"/>
                  <a:pt x="29" y="397"/>
                </a:cubicBezTo>
                <a:close/>
                <a:moveTo>
                  <a:pt x="59" y="427"/>
                </a:moveTo>
                <a:lnTo>
                  <a:pt x="59" y="427"/>
                </a:lnTo>
                <a:cubicBezTo>
                  <a:pt x="236" y="235"/>
                  <a:pt x="236" y="235"/>
                  <a:pt x="236" y="235"/>
                </a:cubicBezTo>
                <a:cubicBezTo>
                  <a:pt x="309" y="294"/>
                  <a:pt x="309" y="294"/>
                  <a:pt x="309" y="294"/>
                </a:cubicBezTo>
                <a:cubicBezTo>
                  <a:pt x="368" y="235"/>
                  <a:pt x="368" y="235"/>
                  <a:pt x="368" y="235"/>
                </a:cubicBezTo>
                <a:cubicBezTo>
                  <a:pt x="559" y="427"/>
                  <a:pt x="559" y="427"/>
                  <a:pt x="559" y="427"/>
                </a:cubicBezTo>
                <a:cubicBezTo>
                  <a:pt x="545" y="427"/>
                  <a:pt x="73" y="427"/>
                  <a:pt x="59" y="427"/>
                </a:cubicBezTo>
                <a:close/>
                <a:moveTo>
                  <a:pt x="589" y="397"/>
                </a:moveTo>
                <a:lnTo>
                  <a:pt x="589" y="397"/>
                </a:lnTo>
                <a:cubicBezTo>
                  <a:pt x="412" y="221"/>
                  <a:pt x="412" y="221"/>
                  <a:pt x="412" y="221"/>
                </a:cubicBezTo>
                <a:cubicBezTo>
                  <a:pt x="589" y="73"/>
                  <a:pt x="589" y="73"/>
                  <a:pt x="589" y="73"/>
                </a:cubicBezTo>
                <a:lnTo>
                  <a:pt x="589" y="39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26" name="Freeform 186">
            <a:extLst>
              <a:ext uri="{FF2B5EF4-FFF2-40B4-BE49-F238E27FC236}">
                <a16:creationId xmlns:a16="http://schemas.microsoft.com/office/drawing/2014/main" id="{3FF42CA8-8684-9D7F-D573-359AC51F3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8714" y="3531978"/>
            <a:ext cx="410540" cy="400319"/>
          </a:xfrm>
          <a:custGeom>
            <a:avLst/>
            <a:gdLst>
              <a:gd name="T0" fmla="*/ 191110 w 634"/>
              <a:gd name="T1" fmla="*/ 0 h 619"/>
              <a:gd name="T2" fmla="*/ 191110 w 634"/>
              <a:gd name="T3" fmla="*/ 0 h 619"/>
              <a:gd name="T4" fmla="*/ 37140 w 634"/>
              <a:gd name="T5" fmla="*/ 0 h 619"/>
              <a:gd name="T6" fmla="*/ 0 w 634"/>
              <a:gd name="T7" fmla="*/ 37452 h 619"/>
              <a:gd name="T8" fmla="*/ 0 w 634"/>
              <a:gd name="T9" fmla="*/ 153769 h 619"/>
              <a:gd name="T10" fmla="*/ 37140 w 634"/>
              <a:gd name="T11" fmla="*/ 190861 h 619"/>
              <a:gd name="T12" fmla="*/ 85098 w 634"/>
              <a:gd name="T13" fmla="*/ 190861 h 619"/>
              <a:gd name="T14" fmla="*/ 116830 w 634"/>
              <a:gd name="T15" fmla="*/ 222551 h 619"/>
              <a:gd name="T16" fmla="*/ 143513 w 634"/>
              <a:gd name="T17" fmla="*/ 190861 h 619"/>
              <a:gd name="T18" fmla="*/ 191110 w 634"/>
              <a:gd name="T19" fmla="*/ 190861 h 619"/>
              <a:gd name="T20" fmla="*/ 228250 w 634"/>
              <a:gd name="T21" fmla="*/ 153769 h 619"/>
              <a:gd name="T22" fmla="*/ 228250 w 634"/>
              <a:gd name="T23" fmla="*/ 37452 h 619"/>
              <a:gd name="T24" fmla="*/ 191110 w 634"/>
              <a:gd name="T25" fmla="*/ 0 h 619"/>
              <a:gd name="T26" fmla="*/ 212385 w 634"/>
              <a:gd name="T27" fmla="*/ 153769 h 619"/>
              <a:gd name="T28" fmla="*/ 212385 w 634"/>
              <a:gd name="T29" fmla="*/ 153769 h 619"/>
              <a:gd name="T30" fmla="*/ 191110 w 634"/>
              <a:gd name="T31" fmla="*/ 175016 h 619"/>
              <a:gd name="T32" fmla="*/ 138104 w 634"/>
              <a:gd name="T33" fmla="*/ 175016 h 619"/>
              <a:gd name="T34" fmla="*/ 116830 w 634"/>
              <a:gd name="T35" fmla="*/ 201664 h 619"/>
              <a:gd name="T36" fmla="*/ 95555 w 634"/>
              <a:gd name="T37" fmla="*/ 175016 h 619"/>
              <a:gd name="T38" fmla="*/ 37140 w 634"/>
              <a:gd name="T39" fmla="*/ 175016 h 619"/>
              <a:gd name="T40" fmla="*/ 16226 w 634"/>
              <a:gd name="T41" fmla="*/ 153769 h 619"/>
              <a:gd name="T42" fmla="*/ 16226 w 634"/>
              <a:gd name="T43" fmla="*/ 31690 h 619"/>
              <a:gd name="T44" fmla="*/ 37140 w 634"/>
              <a:gd name="T45" fmla="*/ 10803 h 619"/>
              <a:gd name="T46" fmla="*/ 191110 w 634"/>
              <a:gd name="T47" fmla="*/ 10803 h 619"/>
              <a:gd name="T48" fmla="*/ 212385 w 634"/>
              <a:gd name="T49" fmla="*/ 31690 h 619"/>
              <a:gd name="T50" fmla="*/ 212385 w 634"/>
              <a:gd name="T51" fmla="*/ 153769 h 6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34" h="619">
                <a:moveTo>
                  <a:pt x="530" y="0"/>
                </a:moveTo>
                <a:lnTo>
                  <a:pt x="530" y="0"/>
                </a:lnTo>
                <a:cubicBezTo>
                  <a:pt x="103" y="0"/>
                  <a:pt x="103" y="0"/>
                  <a:pt x="103" y="0"/>
                </a:cubicBezTo>
                <a:cubicBezTo>
                  <a:pt x="59" y="0"/>
                  <a:pt x="0" y="45"/>
                  <a:pt x="0" y="104"/>
                </a:cubicBezTo>
                <a:cubicBezTo>
                  <a:pt x="0" y="427"/>
                  <a:pt x="0" y="427"/>
                  <a:pt x="0" y="427"/>
                </a:cubicBezTo>
                <a:cubicBezTo>
                  <a:pt x="0" y="486"/>
                  <a:pt x="45" y="530"/>
                  <a:pt x="103" y="530"/>
                </a:cubicBezTo>
                <a:cubicBezTo>
                  <a:pt x="236" y="530"/>
                  <a:pt x="236" y="530"/>
                  <a:pt x="236" y="530"/>
                </a:cubicBezTo>
                <a:cubicBezTo>
                  <a:pt x="324" y="618"/>
                  <a:pt x="324" y="618"/>
                  <a:pt x="324" y="618"/>
                </a:cubicBezTo>
                <a:cubicBezTo>
                  <a:pt x="398" y="530"/>
                  <a:pt x="398" y="530"/>
                  <a:pt x="398" y="530"/>
                </a:cubicBezTo>
                <a:cubicBezTo>
                  <a:pt x="530" y="530"/>
                  <a:pt x="530" y="530"/>
                  <a:pt x="530" y="530"/>
                </a:cubicBezTo>
                <a:cubicBezTo>
                  <a:pt x="589" y="530"/>
                  <a:pt x="633" y="486"/>
                  <a:pt x="633" y="427"/>
                </a:cubicBezTo>
                <a:cubicBezTo>
                  <a:pt x="633" y="104"/>
                  <a:pt x="633" y="104"/>
                  <a:pt x="633" y="104"/>
                </a:cubicBezTo>
                <a:cubicBezTo>
                  <a:pt x="633" y="45"/>
                  <a:pt x="589" y="0"/>
                  <a:pt x="530" y="0"/>
                </a:cubicBezTo>
                <a:close/>
                <a:moveTo>
                  <a:pt x="589" y="427"/>
                </a:moveTo>
                <a:lnTo>
                  <a:pt x="589" y="427"/>
                </a:lnTo>
                <a:cubicBezTo>
                  <a:pt x="589" y="457"/>
                  <a:pt x="560" y="486"/>
                  <a:pt x="530" y="486"/>
                </a:cubicBezTo>
                <a:cubicBezTo>
                  <a:pt x="383" y="486"/>
                  <a:pt x="383" y="486"/>
                  <a:pt x="383" y="486"/>
                </a:cubicBezTo>
                <a:cubicBezTo>
                  <a:pt x="324" y="560"/>
                  <a:pt x="324" y="560"/>
                  <a:pt x="324" y="560"/>
                </a:cubicBezTo>
                <a:cubicBezTo>
                  <a:pt x="265" y="486"/>
                  <a:pt x="265" y="486"/>
                  <a:pt x="265" y="486"/>
                </a:cubicBezTo>
                <a:cubicBezTo>
                  <a:pt x="103" y="486"/>
                  <a:pt x="103" y="486"/>
                  <a:pt x="103" y="486"/>
                </a:cubicBezTo>
                <a:cubicBezTo>
                  <a:pt x="74" y="486"/>
                  <a:pt x="45" y="457"/>
                  <a:pt x="45" y="427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59"/>
                  <a:pt x="74" y="30"/>
                  <a:pt x="103" y="30"/>
                </a:cubicBezTo>
                <a:cubicBezTo>
                  <a:pt x="530" y="30"/>
                  <a:pt x="530" y="30"/>
                  <a:pt x="530" y="30"/>
                </a:cubicBezTo>
                <a:cubicBezTo>
                  <a:pt x="560" y="30"/>
                  <a:pt x="589" y="59"/>
                  <a:pt x="589" y="88"/>
                </a:cubicBezTo>
                <a:lnTo>
                  <a:pt x="589" y="42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27" name="Freeform 187">
            <a:extLst>
              <a:ext uri="{FF2B5EF4-FFF2-40B4-BE49-F238E27FC236}">
                <a16:creationId xmlns:a16="http://schemas.microsoft.com/office/drawing/2014/main" id="{148A7A25-22D3-199E-0243-8D8D3074B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2877" y="3531978"/>
            <a:ext cx="410537" cy="400319"/>
          </a:xfrm>
          <a:custGeom>
            <a:avLst/>
            <a:gdLst>
              <a:gd name="T0" fmla="*/ 111420 w 634"/>
              <a:gd name="T1" fmla="*/ 0 h 619"/>
              <a:gd name="T2" fmla="*/ 111420 w 634"/>
              <a:gd name="T3" fmla="*/ 0 h 619"/>
              <a:gd name="T4" fmla="*/ 0 w 634"/>
              <a:gd name="T5" fmla="*/ 95430 h 619"/>
              <a:gd name="T6" fmla="*/ 79689 w 634"/>
              <a:gd name="T7" fmla="*/ 190861 h 619"/>
              <a:gd name="T8" fmla="*/ 111420 w 634"/>
              <a:gd name="T9" fmla="*/ 222551 h 619"/>
              <a:gd name="T10" fmla="*/ 143152 w 634"/>
              <a:gd name="T11" fmla="*/ 190861 h 619"/>
              <a:gd name="T12" fmla="*/ 228249 w 634"/>
              <a:gd name="T13" fmla="*/ 95430 h 619"/>
              <a:gd name="T14" fmla="*/ 111420 w 634"/>
              <a:gd name="T15" fmla="*/ 0 h 619"/>
              <a:gd name="T16" fmla="*/ 138104 w 634"/>
              <a:gd name="T17" fmla="*/ 175016 h 619"/>
              <a:gd name="T18" fmla="*/ 138104 w 634"/>
              <a:gd name="T19" fmla="*/ 175016 h 619"/>
              <a:gd name="T20" fmla="*/ 121877 w 634"/>
              <a:gd name="T21" fmla="*/ 190861 h 619"/>
              <a:gd name="T22" fmla="*/ 111420 w 634"/>
              <a:gd name="T23" fmla="*/ 201664 h 619"/>
              <a:gd name="T24" fmla="*/ 90146 w 634"/>
              <a:gd name="T25" fmla="*/ 175016 h 619"/>
              <a:gd name="T26" fmla="*/ 15866 w 634"/>
              <a:gd name="T27" fmla="*/ 95430 h 619"/>
              <a:gd name="T28" fmla="*/ 111420 w 634"/>
              <a:gd name="T29" fmla="*/ 10803 h 619"/>
              <a:gd name="T30" fmla="*/ 212023 w 634"/>
              <a:gd name="T31" fmla="*/ 95430 h 619"/>
              <a:gd name="T32" fmla="*/ 138104 w 634"/>
              <a:gd name="T33" fmla="*/ 175016 h 6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34" h="619">
                <a:moveTo>
                  <a:pt x="309" y="0"/>
                </a:moveTo>
                <a:lnTo>
                  <a:pt x="309" y="0"/>
                </a:lnTo>
                <a:cubicBezTo>
                  <a:pt x="147" y="0"/>
                  <a:pt x="0" y="118"/>
                  <a:pt x="0" y="265"/>
                </a:cubicBezTo>
                <a:cubicBezTo>
                  <a:pt x="0" y="383"/>
                  <a:pt x="103" y="486"/>
                  <a:pt x="221" y="530"/>
                </a:cubicBezTo>
                <a:cubicBezTo>
                  <a:pt x="309" y="618"/>
                  <a:pt x="309" y="618"/>
                  <a:pt x="309" y="618"/>
                </a:cubicBezTo>
                <a:cubicBezTo>
                  <a:pt x="397" y="530"/>
                  <a:pt x="397" y="530"/>
                  <a:pt x="397" y="530"/>
                </a:cubicBezTo>
                <a:cubicBezTo>
                  <a:pt x="530" y="486"/>
                  <a:pt x="633" y="383"/>
                  <a:pt x="633" y="265"/>
                </a:cubicBezTo>
                <a:cubicBezTo>
                  <a:pt x="633" y="118"/>
                  <a:pt x="485" y="0"/>
                  <a:pt x="309" y="0"/>
                </a:cubicBezTo>
                <a:close/>
                <a:moveTo>
                  <a:pt x="383" y="486"/>
                </a:moveTo>
                <a:lnTo>
                  <a:pt x="383" y="486"/>
                </a:lnTo>
                <a:cubicBezTo>
                  <a:pt x="338" y="530"/>
                  <a:pt x="338" y="530"/>
                  <a:pt x="338" y="530"/>
                </a:cubicBezTo>
                <a:cubicBezTo>
                  <a:pt x="309" y="560"/>
                  <a:pt x="309" y="560"/>
                  <a:pt x="309" y="560"/>
                </a:cubicBezTo>
                <a:cubicBezTo>
                  <a:pt x="250" y="486"/>
                  <a:pt x="250" y="486"/>
                  <a:pt x="250" y="486"/>
                </a:cubicBezTo>
                <a:cubicBezTo>
                  <a:pt x="132" y="457"/>
                  <a:pt x="44" y="368"/>
                  <a:pt x="44" y="265"/>
                </a:cubicBezTo>
                <a:cubicBezTo>
                  <a:pt x="44" y="133"/>
                  <a:pt x="162" y="30"/>
                  <a:pt x="309" y="30"/>
                </a:cubicBezTo>
                <a:cubicBezTo>
                  <a:pt x="471" y="30"/>
                  <a:pt x="588" y="133"/>
                  <a:pt x="588" y="265"/>
                </a:cubicBezTo>
                <a:cubicBezTo>
                  <a:pt x="588" y="368"/>
                  <a:pt x="500" y="457"/>
                  <a:pt x="383" y="48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28" name="Freeform 188">
            <a:extLst>
              <a:ext uri="{FF2B5EF4-FFF2-40B4-BE49-F238E27FC236}">
                <a16:creationId xmlns:a16="http://schemas.microsoft.com/office/drawing/2014/main" id="{A464B817-C0F1-2E8F-89A7-990413D26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5555" y="3531978"/>
            <a:ext cx="390096" cy="400319"/>
          </a:xfrm>
          <a:custGeom>
            <a:avLst/>
            <a:gdLst>
              <a:gd name="T0" fmla="*/ 89912 w 604"/>
              <a:gd name="T1" fmla="*/ 90389 h 619"/>
              <a:gd name="T2" fmla="*/ 89912 w 604"/>
              <a:gd name="T3" fmla="*/ 90389 h 619"/>
              <a:gd name="T4" fmla="*/ 100342 w 604"/>
              <a:gd name="T5" fmla="*/ 79585 h 619"/>
              <a:gd name="T6" fmla="*/ 89912 w 604"/>
              <a:gd name="T7" fmla="*/ 69142 h 619"/>
              <a:gd name="T8" fmla="*/ 79122 w 604"/>
              <a:gd name="T9" fmla="*/ 79585 h 619"/>
              <a:gd name="T10" fmla="*/ 89912 w 604"/>
              <a:gd name="T11" fmla="*/ 90389 h 619"/>
              <a:gd name="T12" fmla="*/ 47473 w 604"/>
              <a:gd name="T13" fmla="*/ 90389 h 619"/>
              <a:gd name="T14" fmla="*/ 47473 w 604"/>
              <a:gd name="T15" fmla="*/ 90389 h 619"/>
              <a:gd name="T16" fmla="*/ 58263 w 604"/>
              <a:gd name="T17" fmla="*/ 79585 h 619"/>
              <a:gd name="T18" fmla="*/ 47473 w 604"/>
              <a:gd name="T19" fmla="*/ 69142 h 619"/>
              <a:gd name="T20" fmla="*/ 37044 w 604"/>
              <a:gd name="T21" fmla="*/ 79585 h 619"/>
              <a:gd name="T22" fmla="*/ 47473 w 604"/>
              <a:gd name="T23" fmla="*/ 90389 h 619"/>
              <a:gd name="T24" fmla="*/ 131991 w 604"/>
              <a:gd name="T25" fmla="*/ 90389 h 619"/>
              <a:gd name="T26" fmla="*/ 131991 w 604"/>
              <a:gd name="T27" fmla="*/ 90389 h 619"/>
              <a:gd name="T28" fmla="*/ 142780 w 604"/>
              <a:gd name="T29" fmla="*/ 79585 h 619"/>
              <a:gd name="T30" fmla="*/ 131991 w 604"/>
              <a:gd name="T31" fmla="*/ 69142 h 619"/>
              <a:gd name="T32" fmla="*/ 121561 w 604"/>
              <a:gd name="T33" fmla="*/ 79585 h 619"/>
              <a:gd name="T34" fmla="*/ 131991 w 604"/>
              <a:gd name="T35" fmla="*/ 90389 h 619"/>
              <a:gd name="T36" fmla="*/ 190613 w 604"/>
              <a:gd name="T37" fmla="*/ 63740 h 619"/>
              <a:gd name="T38" fmla="*/ 190613 w 604"/>
              <a:gd name="T39" fmla="*/ 63740 h 619"/>
              <a:gd name="T40" fmla="*/ 190613 w 604"/>
              <a:gd name="T41" fmla="*/ 69142 h 619"/>
              <a:gd name="T42" fmla="*/ 190613 w 604"/>
              <a:gd name="T43" fmla="*/ 79585 h 619"/>
              <a:gd name="T44" fmla="*/ 206438 w 604"/>
              <a:gd name="T45" fmla="*/ 122079 h 619"/>
              <a:gd name="T46" fmla="*/ 169394 w 604"/>
              <a:gd name="T47" fmla="*/ 180417 h 619"/>
              <a:gd name="T48" fmla="*/ 169394 w 604"/>
              <a:gd name="T49" fmla="*/ 201664 h 619"/>
              <a:gd name="T50" fmla="*/ 142780 w 604"/>
              <a:gd name="T51" fmla="*/ 185819 h 619"/>
              <a:gd name="T52" fmla="*/ 126956 w 604"/>
              <a:gd name="T53" fmla="*/ 190861 h 619"/>
              <a:gd name="T54" fmla="*/ 84517 w 604"/>
              <a:gd name="T55" fmla="*/ 175016 h 619"/>
              <a:gd name="T56" fmla="*/ 74087 w 604"/>
              <a:gd name="T57" fmla="*/ 175016 h 619"/>
              <a:gd name="T58" fmla="*/ 63298 w 604"/>
              <a:gd name="T59" fmla="*/ 175016 h 619"/>
              <a:gd name="T60" fmla="*/ 126956 w 604"/>
              <a:gd name="T61" fmla="*/ 201664 h 619"/>
              <a:gd name="T62" fmla="*/ 142780 w 604"/>
              <a:gd name="T63" fmla="*/ 201664 h 619"/>
              <a:gd name="T64" fmla="*/ 185218 w 604"/>
              <a:gd name="T65" fmla="*/ 222551 h 619"/>
              <a:gd name="T66" fmla="*/ 185218 w 604"/>
              <a:gd name="T67" fmla="*/ 185819 h 619"/>
              <a:gd name="T68" fmla="*/ 216867 w 604"/>
              <a:gd name="T69" fmla="*/ 122079 h 619"/>
              <a:gd name="T70" fmla="*/ 190613 w 604"/>
              <a:gd name="T71" fmla="*/ 63740 h 619"/>
              <a:gd name="T72" fmla="*/ 68693 w 604"/>
              <a:gd name="T73" fmla="*/ 159171 h 619"/>
              <a:gd name="T74" fmla="*/ 68693 w 604"/>
              <a:gd name="T75" fmla="*/ 159171 h 619"/>
              <a:gd name="T76" fmla="*/ 89912 w 604"/>
              <a:gd name="T77" fmla="*/ 159171 h 619"/>
              <a:gd name="T78" fmla="*/ 174429 w 604"/>
              <a:gd name="T79" fmla="*/ 79585 h 619"/>
              <a:gd name="T80" fmla="*/ 89912 w 604"/>
              <a:gd name="T81" fmla="*/ 0 h 619"/>
              <a:gd name="T82" fmla="*/ 0 w 604"/>
              <a:gd name="T83" fmla="*/ 79585 h 619"/>
              <a:gd name="T84" fmla="*/ 26254 w 604"/>
              <a:gd name="T85" fmla="*/ 143326 h 619"/>
              <a:gd name="T86" fmla="*/ 26254 w 604"/>
              <a:gd name="T87" fmla="*/ 180417 h 619"/>
              <a:gd name="T88" fmla="*/ 68693 w 604"/>
              <a:gd name="T89" fmla="*/ 159171 h 619"/>
              <a:gd name="T90" fmla="*/ 15824 w 604"/>
              <a:gd name="T91" fmla="*/ 79585 h 619"/>
              <a:gd name="T92" fmla="*/ 15824 w 604"/>
              <a:gd name="T93" fmla="*/ 79585 h 619"/>
              <a:gd name="T94" fmla="*/ 89912 w 604"/>
              <a:gd name="T95" fmla="*/ 10803 h 619"/>
              <a:gd name="T96" fmla="*/ 163999 w 604"/>
              <a:gd name="T97" fmla="*/ 79585 h 619"/>
              <a:gd name="T98" fmla="*/ 89912 w 604"/>
              <a:gd name="T99" fmla="*/ 148727 h 619"/>
              <a:gd name="T100" fmla="*/ 68693 w 604"/>
              <a:gd name="T101" fmla="*/ 143326 h 619"/>
              <a:gd name="T102" fmla="*/ 42079 w 604"/>
              <a:gd name="T103" fmla="*/ 159171 h 619"/>
              <a:gd name="T104" fmla="*/ 42079 w 604"/>
              <a:gd name="T105" fmla="*/ 137924 h 619"/>
              <a:gd name="T106" fmla="*/ 15824 w 604"/>
              <a:gd name="T107" fmla="*/ 79585 h 61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04" h="619">
                <a:moveTo>
                  <a:pt x="250" y="251"/>
                </a:moveTo>
                <a:lnTo>
                  <a:pt x="250" y="251"/>
                </a:lnTo>
                <a:cubicBezTo>
                  <a:pt x="265" y="251"/>
                  <a:pt x="279" y="236"/>
                  <a:pt x="279" y="221"/>
                </a:cubicBezTo>
                <a:cubicBezTo>
                  <a:pt x="279" y="206"/>
                  <a:pt x="265" y="192"/>
                  <a:pt x="250" y="192"/>
                </a:cubicBezTo>
                <a:cubicBezTo>
                  <a:pt x="235" y="192"/>
                  <a:pt x="220" y="206"/>
                  <a:pt x="220" y="221"/>
                </a:cubicBezTo>
                <a:cubicBezTo>
                  <a:pt x="220" y="236"/>
                  <a:pt x="235" y="251"/>
                  <a:pt x="250" y="251"/>
                </a:cubicBezTo>
                <a:close/>
                <a:moveTo>
                  <a:pt x="132" y="251"/>
                </a:moveTo>
                <a:lnTo>
                  <a:pt x="132" y="251"/>
                </a:lnTo>
                <a:cubicBezTo>
                  <a:pt x="147" y="251"/>
                  <a:pt x="162" y="236"/>
                  <a:pt x="162" y="221"/>
                </a:cubicBezTo>
                <a:cubicBezTo>
                  <a:pt x="162" y="206"/>
                  <a:pt x="147" y="192"/>
                  <a:pt x="132" y="192"/>
                </a:cubicBezTo>
                <a:cubicBezTo>
                  <a:pt x="117" y="192"/>
                  <a:pt x="103" y="206"/>
                  <a:pt x="103" y="221"/>
                </a:cubicBezTo>
                <a:cubicBezTo>
                  <a:pt x="103" y="236"/>
                  <a:pt x="117" y="251"/>
                  <a:pt x="132" y="251"/>
                </a:cubicBezTo>
                <a:close/>
                <a:moveTo>
                  <a:pt x="367" y="251"/>
                </a:moveTo>
                <a:lnTo>
                  <a:pt x="367" y="251"/>
                </a:lnTo>
                <a:cubicBezTo>
                  <a:pt x="383" y="251"/>
                  <a:pt x="397" y="236"/>
                  <a:pt x="397" y="221"/>
                </a:cubicBezTo>
                <a:cubicBezTo>
                  <a:pt x="397" y="206"/>
                  <a:pt x="383" y="192"/>
                  <a:pt x="367" y="192"/>
                </a:cubicBezTo>
                <a:cubicBezTo>
                  <a:pt x="353" y="192"/>
                  <a:pt x="338" y="206"/>
                  <a:pt x="338" y="221"/>
                </a:cubicBezTo>
                <a:cubicBezTo>
                  <a:pt x="338" y="236"/>
                  <a:pt x="353" y="251"/>
                  <a:pt x="367" y="251"/>
                </a:cubicBezTo>
                <a:close/>
                <a:moveTo>
                  <a:pt x="530" y="177"/>
                </a:moveTo>
                <a:lnTo>
                  <a:pt x="530" y="177"/>
                </a:lnTo>
                <a:lnTo>
                  <a:pt x="530" y="192"/>
                </a:lnTo>
                <a:cubicBezTo>
                  <a:pt x="530" y="206"/>
                  <a:pt x="530" y="221"/>
                  <a:pt x="530" y="221"/>
                </a:cubicBezTo>
                <a:cubicBezTo>
                  <a:pt x="559" y="265"/>
                  <a:pt x="574" y="295"/>
                  <a:pt x="574" y="339"/>
                </a:cubicBezTo>
                <a:cubicBezTo>
                  <a:pt x="574" y="398"/>
                  <a:pt x="530" y="457"/>
                  <a:pt x="471" y="501"/>
                </a:cubicBezTo>
                <a:cubicBezTo>
                  <a:pt x="471" y="560"/>
                  <a:pt x="471" y="560"/>
                  <a:pt x="471" y="560"/>
                </a:cubicBezTo>
                <a:cubicBezTo>
                  <a:pt x="397" y="516"/>
                  <a:pt x="397" y="516"/>
                  <a:pt x="397" y="516"/>
                </a:cubicBezTo>
                <a:cubicBezTo>
                  <a:pt x="383" y="530"/>
                  <a:pt x="367" y="530"/>
                  <a:pt x="353" y="530"/>
                </a:cubicBezTo>
                <a:cubicBezTo>
                  <a:pt x="309" y="530"/>
                  <a:pt x="279" y="516"/>
                  <a:pt x="235" y="486"/>
                </a:cubicBezTo>
                <a:cubicBezTo>
                  <a:pt x="220" y="486"/>
                  <a:pt x="220" y="486"/>
                  <a:pt x="206" y="486"/>
                </a:cubicBezTo>
                <a:cubicBezTo>
                  <a:pt x="191" y="486"/>
                  <a:pt x="191" y="486"/>
                  <a:pt x="176" y="486"/>
                </a:cubicBezTo>
                <a:cubicBezTo>
                  <a:pt x="235" y="530"/>
                  <a:pt x="279" y="560"/>
                  <a:pt x="353" y="560"/>
                </a:cubicBezTo>
                <a:cubicBezTo>
                  <a:pt x="367" y="560"/>
                  <a:pt x="383" y="560"/>
                  <a:pt x="397" y="560"/>
                </a:cubicBezTo>
                <a:cubicBezTo>
                  <a:pt x="515" y="618"/>
                  <a:pt x="515" y="618"/>
                  <a:pt x="515" y="618"/>
                </a:cubicBezTo>
                <a:cubicBezTo>
                  <a:pt x="515" y="516"/>
                  <a:pt x="515" y="516"/>
                  <a:pt x="515" y="516"/>
                </a:cubicBezTo>
                <a:cubicBezTo>
                  <a:pt x="574" y="471"/>
                  <a:pt x="603" y="413"/>
                  <a:pt x="603" y="339"/>
                </a:cubicBezTo>
                <a:cubicBezTo>
                  <a:pt x="603" y="280"/>
                  <a:pt x="574" y="221"/>
                  <a:pt x="530" y="177"/>
                </a:cubicBezTo>
                <a:close/>
                <a:moveTo>
                  <a:pt x="191" y="442"/>
                </a:moveTo>
                <a:lnTo>
                  <a:pt x="191" y="442"/>
                </a:lnTo>
                <a:cubicBezTo>
                  <a:pt x="206" y="442"/>
                  <a:pt x="235" y="442"/>
                  <a:pt x="250" y="442"/>
                </a:cubicBezTo>
                <a:cubicBezTo>
                  <a:pt x="397" y="442"/>
                  <a:pt x="485" y="339"/>
                  <a:pt x="485" y="221"/>
                </a:cubicBezTo>
                <a:cubicBezTo>
                  <a:pt x="485" y="88"/>
                  <a:pt x="367" y="0"/>
                  <a:pt x="250" y="0"/>
                </a:cubicBezTo>
                <a:cubicBezTo>
                  <a:pt x="117" y="0"/>
                  <a:pt x="0" y="88"/>
                  <a:pt x="0" y="221"/>
                </a:cubicBezTo>
                <a:cubicBezTo>
                  <a:pt x="0" y="295"/>
                  <a:pt x="29" y="354"/>
                  <a:pt x="73" y="398"/>
                </a:cubicBezTo>
                <a:cubicBezTo>
                  <a:pt x="73" y="501"/>
                  <a:pt x="73" y="501"/>
                  <a:pt x="73" y="501"/>
                </a:cubicBezTo>
                <a:lnTo>
                  <a:pt x="191" y="442"/>
                </a:lnTo>
                <a:close/>
                <a:moveTo>
                  <a:pt x="44" y="221"/>
                </a:moveTo>
                <a:lnTo>
                  <a:pt x="44" y="221"/>
                </a:lnTo>
                <a:cubicBezTo>
                  <a:pt x="44" y="118"/>
                  <a:pt x="132" y="30"/>
                  <a:pt x="250" y="30"/>
                </a:cubicBezTo>
                <a:cubicBezTo>
                  <a:pt x="353" y="30"/>
                  <a:pt x="456" y="118"/>
                  <a:pt x="456" y="221"/>
                </a:cubicBezTo>
                <a:cubicBezTo>
                  <a:pt x="456" y="324"/>
                  <a:pt x="367" y="413"/>
                  <a:pt x="250" y="413"/>
                </a:cubicBezTo>
                <a:cubicBezTo>
                  <a:pt x="235" y="413"/>
                  <a:pt x="206" y="413"/>
                  <a:pt x="191" y="398"/>
                </a:cubicBezTo>
                <a:cubicBezTo>
                  <a:pt x="117" y="442"/>
                  <a:pt x="117" y="442"/>
                  <a:pt x="117" y="442"/>
                </a:cubicBezTo>
                <a:cubicBezTo>
                  <a:pt x="117" y="383"/>
                  <a:pt x="117" y="383"/>
                  <a:pt x="117" y="383"/>
                </a:cubicBezTo>
                <a:cubicBezTo>
                  <a:pt x="73" y="339"/>
                  <a:pt x="44" y="280"/>
                  <a:pt x="44" y="22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29" name="Freeform 189">
            <a:extLst>
              <a:ext uri="{FF2B5EF4-FFF2-40B4-BE49-F238E27FC236}">
                <a16:creationId xmlns:a16="http://schemas.microsoft.com/office/drawing/2014/main" id="{5DBD327D-93D2-9A6D-987B-2FD06ED6E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978" y="3531978"/>
            <a:ext cx="410537" cy="400319"/>
          </a:xfrm>
          <a:custGeom>
            <a:avLst/>
            <a:gdLst>
              <a:gd name="T0" fmla="*/ 116829 w 634"/>
              <a:gd name="T1" fmla="*/ 84987 h 619"/>
              <a:gd name="T2" fmla="*/ 116829 w 634"/>
              <a:gd name="T3" fmla="*/ 84987 h 619"/>
              <a:gd name="T4" fmla="*/ 100963 w 634"/>
              <a:gd name="T5" fmla="*/ 95430 h 619"/>
              <a:gd name="T6" fmla="*/ 116829 w 634"/>
              <a:gd name="T7" fmla="*/ 111275 h 619"/>
              <a:gd name="T8" fmla="*/ 127647 w 634"/>
              <a:gd name="T9" fmla="*/ 95430 h 619"/>
              <a:gd name="T10" fmla="*/ 116829 w 634"/>
              <a:gd name="T11" fmla="*/ 84987 h 619"/>
              <a:gd name="T12" fmla="*/ 58415 w 634"/>
              <a:gd name="T13" fmla="*/ 84987 h 619"/>
              <a:gd name="T14" fmla="*/ 58415 w 634"/>
              <a:gd name="T15" fmla="*/ 84987 h 619"/>
              <a:gd name="T16" fmla="*/ 42549 w 634"/>
              <a:gd name="T17" fmla="*/ 95430 h 619"/>
              <a:gd name="T18" fmla="*/ 58415 w 634"/>
              <a:gd name="T19" fmla="*/ 111275 h 619"/>
              <a:gd name="T20" fmla="*/ 74641 w 634"/>
              <a:gd name="T21" fmla="*/ 95430 h 619"/>
              <a:gd name="T22" fmla="*/ 58415 w 634"/>
              <a:gd name="T23" fmla="*/ 84987 h 619"/>
              <a:gd name="T24" fmla="*/ 116829 w 634"/>
              <a:gd name="T25" fmla="*/ 0 h 619"/>
              <a:gd name="T26" fmla="*/ 116829 w 634"/>
              <a:gd name="T27" fmla="*/ 0 h 619"/>
              <a:gd name="T28" fmla="*/ 0 w 634"/>
              <a:gd name="T29" fmla="*/ 95430 h 619"/>
              <a:gd name="T30" fmla="*/ 42549 w 634"/>
              <a:gd name="T31" fmla="*/ 175016 h 619"/>
              <a:gd name="T32" fmla="*/ 42549 w 634"/>
              <a:gd name="T33" fmla="*/ 222551 h 619"/>
              <a:gd name="T34" fmla="*/ 95555 w 634"/>
              <a:gd name="T35" fmla="*/ 196263 h 619"/>
              <a:gd name="T36" fmla="*/ 116829 w 634"/>
              <a:gd name="T37" fmla="*/ 196263 h 619"/>
              <a:gd name="T38" fmla="*/ 228249 w 634"/>
              <a:gd name="T39" fmla="*/ 95430 h 619"/>
              <a:gd name="T40" fmla="*/ 116829 w 634"/>
              <a:gd name="T41" fmla="*/ 0 h 619"/>
              <a:gd name="T42" fmla="*/ 116829 w 634"/>
              <a:gd name="T43" fmla="*/ 180417 h 619"/>
              <a:gd name="T44" fmla="*/ 116829 w 634"/>
              <a:gd name="T45" fmla="*/ 180417 h 619"/>
              <a:gd name="T46" fmla="*/ 90506 w 634"/>
              <a:gd name="T47" fmla="*/ 180417 h 619"/>
              <a:gd name="T48" fmla="*/ 58415 w 634"/>
              <a:gd name="T49" fmla="*/ 201664 h 619"/>
              <a:gd name="T50" fmla="*/ 58415 w 634"/>
              <a:gd name="T51" fmla="*/ 164572 h 619"/>
              <a:gd name="T52" fmla="*/ 15866 w 634"/>
              <a:gd name="T53" fmla="*/ 95430 h 619"/>
              <a:gd name="T54" fmla="*/ 116829 w 634"/>
              <a:gd name="T55" fmla="*/ 10803 h 619"/>
              <a:gd name="T56" fmla="*/ 212384 w 634"/>
              <a:gd name="T57" fmla="*/ 95430 h 619"/>
              <a:gd name="T58" fmla="*/ 116829 w 634"/>
              <a:gd name="T59" fmla="*/ 180417 h 619"/>
              <a:gd name="T60" fmla="*/ 169835 w 634"/>
              <a:gd name="T61" fmla="*/ 84987 h 619"/>
              <a:gd name="T62" fmla="*/ 169835 w 634"/>
              <a:gd name="T63" fmla="*/ 84987 h 619"/>
              <a:gd name="T64" fmla="*/ 159378 w 634"/>
              <a:gd name="T65" fmla="*/ 95430 h 619"/>
              <a:gd name="T66" fmla="*/ 169835 w 634"/>
              <a:gd name="T67" fmla="*/ 111275 h 619"/>
              <a:gd name="T68" fmla="*/ 186061 w 634"/>
              <a:gd name="T69" fmla="*/ 95430 h 619"/>
              <a:gd name="T70" fmla="*/ 169835 w 634"/>
              <a:gd name="T71" fmla="*/ 84987 h 61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34" h="619">
                <a:moveTo>
                  <a:pt x="324" y="236"/>
                </a:moveTo>
                <a:lnTo>
                  <a:pt x="324" y="236"/>
                </a:lnTo>
                <a:cubicBezTo>
                  <a:pt x="295" y="236"/>
                  <a:pt x="280" y="251"/>
                  <a:pt x="280" y="265"/>
                </a:cubicBezTo>
                <a:cubicBezTo>
                  <a:pt x="280" y="295"/>
                  <a:pt x="295" y="309"/>
                  <a:pt x="324" y="309"/>
                </a:cubicBezTo>
                <a:cubicBezTo>
                  <a:pt x="339" y="309"/>
                  <a:pt x="354" y="295"/>
                  <a:pt x="354" y="265"/>
                </a:cubicBezTo>
                <a:cubicBezTo>
                  <a:pt x="354" y="251"/>
                  <a:pt x="339" y="236"/>
                  <a:pt x="324" y="236"/>
                </a:cubicBezTo>
                <a:close/>
                <a:moveTo>
                  <a:pt x="162" y="236"/>
                </a:moveTo>
                <a:lnTo>
                  <a:pt x="162" y="236"/>
                </a:lnTo>
                <a:cubicBezTo>
                  <a:pt x="148" y="236"/>
                  <a:pt x="118" y="251"/>
                  <a:pt x="118" y="265"/>
                </a:cubicBezTo>
                <a:cubicBezTo>
                  <a:pt x="118" y="295"/>
                  <a:pt x="148" y="309"/>
                  <a:pt x="162" y="309"/>
                </a:cubicBezTo>
                <a:cubicBezTo>
                  <a:pt x="177" y="309"/>
                  <a:pt x="207" y="295"/>
                  <a:pt x="207" y="265"/>
                </a:cubicBezTo>
                <a:cubicBezTo>
                  <a:pt x="207" y="251"/>
                  <a:pt x="177" y="236"/>
                  <a:pt x="162" y="236"/>
                </a:cubicBezTo>
                <a:close/>
                <a:moveTo>
                  <a:pt x="324" y="0"/>
                </a:moveTo>
                <a:lnTo>
                  <a:pt x="324" y="0"/>
                </a:lnTo>
                <a:cubicBezTo>
                  <a:pt x="148" y="0"/>
                  <a:pt x="0" y="118"/>
                  <a:pt x="0" y="265"/>
                </a:cubicBezTo>
                <a:cubicBezTo>
                  <a:pt x="0" y="354"/>
                  <a:pt x="44" y="427"/>
                  <a:pt x="118" y="486"/>
                </a:cubicBezTo>
                <a:cubicBezTo>
                  <a:pt x="118" y="618"/>
                  <a:pt x="118" y="618"/>
                  <a:pt x="118" y="618"/>
                </a:cubicBezTo>
                <a:cubicBezTo>
                  <a:pt x="265" y="545"/>
                  <a:pt x="265" y="545"/>
                  <a:pt x="265" y="545"/>
                </a:cubicBezTo>
                <a:cubicBezTo>
                  <a:pt x="280" y="545"/>
                  <a:pt x="295" y="545"/>
                  <a:pt x="324" y="545"/>
                </a:cubicBezTo>
                <a:cubicBezTo>
                  <a:pt x="486" y="545"/>
                  <a:pt x="633" y="427"/>
                  <a:pt x="633" y="265"/>
                </a:cubicBezTo>
                <a:cubicBezTo>
                  <a:pt x="633" y="118"/>
                  <a:pt x="486" y="0"/>
                  <a:pt x="324" y="0"/>
                </a:cubicBezTo>
                <a:close/>
                <a:moveTo>
                  <a:pt x="324" y="501"/>
                </a:moveTo>
                <a:lnTo>
                  <a:pt x="324" y="501"/>
                </a:lnTo>
                <a:cubicBezTo>
                  <a:pt x="295" y="501"/>
                  <a:pt x="280" y="501"/>
                  <a:pt x="251" y="501"/>
                </a:cubicBezTo>
                <a:cubicBezTo>
                  <a:pt x="162" y="560"/>
                  <a:pt x="162" y="560"/>
                  <a:pt x="162" y="560"/>
                </a:cubicBezTo>
                <a:cubicBezTo>
                  <a:pt x="162" y="457"/>
                  <a:pt x="162" y="457"/>
                  <a:pt x="162" y="457"/>
                </a:cubicBezTo>
                <a:cubicBezTo>
                  <a:pt x="89" y="427"/>
                  <a:pt x="44" y="354"/>
                  <a:pt x="44" y="265"/>
                </a:cubicBezTo>
                <a:cubicBezTo>
                  <a:pt x="44" y="133"/>
                  <a:pt x="162" y="30"/>
                  <a:pt x="324" y="30"/>
                </a:cubicBezTo>
                <a:cubicBezTo>
                  <a:pt x="471" y="30"/>
                  <a:pt x="589" y="133"/>
                  <a:pt x="589" y="265"/>
                </a:cubicBezTo>
                <a:cubicBezTo>
                  <a:pt x="589" y="398"/>
                  <a:pt x="471" y="501"/>
                  <a:pt x="324" y="501"/>
                </a:cubicBezTo>
                <a:close/>
                <a:moveTo>
                  <a:pt x="471" y="236"/>
                </a:moveTo>
                <a:lnTo>
                  <a:pt x="471" y="236"/>
                </a:lnTo>
                <a:cubicBezTo>
                  <a:pt x="457" y="236"/>
                  <a:pt x="442" y="251"/>
                  <a:pt x="442" y="265"/>
                </a:cubicBezTo>
                <a:cubicBezTo>
                  <a:pt x="442" y="295"/>
                  <a:pt x="457" y="309"/>
                  <a:pt x="471" y="309"/>
                </a:cubicBezTo>
                <a:cubicBezTo>
                  <a:pt x="501" y="309"/>
                  <a:pt x="516" y="295"/>
                  <a:pt x="516" y="265"/>
                </a:cubicBezTo>
                <a:cubicBezTo>
                  <a:pt x="516" y="251"/>
                  <a:pt x="501" y="236"/>
                  <a:pt x="471" y="23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30" name="Freeform 190">
            <a:extLst>
              <a:ext uri="{FF2B5EF4-FFF2-40B4-BE49-F238E27FC236}">
                <a16:creationId xmlns:a16="http://schemas.microsoft.com/office/drawing/2014/main" id="{C745A773-5B23-B86E-BEC1-6E004AE6F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138" y="3531978"/>
            <a:ext cx="410540" cy="400319"/>
          </a:xfrm>
          <a:custGeom>
            <a:avLst/>
            <a:gdLst>
              <a:gd name="T0" fmla="*/ 148561 w 634"/>
              <a:gd name="T1" fmla="*/ 116677 h 619"/>
              <a:gd name="T2" fmla="*/ 148561 w 634"/>
              <a:gd name="T3" fmla="*/ 116677 h 619"/>
              <a:gd name="T4" fmla="*/ 79329 w 634"/>
              <a:gd name="T5" fmla="*/ 116677 h 619"/>
              <a:gd name="T6" fmla="*/ 68872 w 634"/>
              <a:gd name="T7" fmla="*/ 127481 h 619"/>
              <a:gd name="T8" fmla="*/ 79329 w 634"/>
              <a:gd name="T9" fmla="*/ 132522 h 619"/>
              <a:gd name="T10" fmla="*/ 148561 w 634"/>
              <a:gd name="T11" fmla="*/ 132522 h 619"/>
              <a:gd name="T12" fmla="*/ 153609 w 634"/>
              <a:gd name="T13" fmla="*/ 127481 h 619"/>
              <a:gd name="T14" fmla="*/ 148561 w 634"/>
              <a:gd name="T15" fmla="*/ 116677 h 619"/>
              <a:gd name="T16" fmla="*/ 164427 w 634"/>
              <a:gd name="T17" fmla="*/ 74184 h 619"/>
              <a:gd name="T18" fmla="*/ 164427 w 634"/>
              <a:gd name="T19" fmla="*/ 74184 h 619"/>
              <a:gd name="T20" fmla="*/ 63463 w 634"/>
              <a:gd name="T21" fmla="*/ 74184 h 619"/>
              <a:gd name="T22" fmla="*/ 58415 w 634"/>
              <a:gd name="T23" fmla="*/ 84987 h 619"/>
              <a:gd name="T24" fmla="*/ 63463 w 634"/>
              <a:gd name="T25" fmla="*/ 90389 h 619"/>
              <a:gd name="T26" fmla="*/ 164427 w 634"/>
              <a:gd name="T27" fmla="*/ 90389 h 619"/>
              <a:gd name="T28" fmla="*/ 169836 w 634"/>
              <a:gd name="T29" fmla="*/ 84987 h 619"/>
              <a:gd name="T30" fmla="*/ 164427 w 634"/>
              <a:gd name="T31" fmla="*/ 74184 h 619"/>
              <a:gd name="T32" fmla="*/ 111421 w 634"/>
              <a:gd name="T33" fmla="*/ 0 h 619"/>
              <a:gd name="T34" fmla="*/ 111421 w 634"/>
              <a:gd name="T35" fmla="*/ 0 h 619"/>
              <a:gd name="T36" fmla="*/ 0 w 634"/>
              <a:gd name="T37" fmla="*/ 95430 h 619"/>
              <a:gd name="T38" fmla="*/ 42188 w 634"/>
              <a:gd name="T39" fmla="*/ 175016 h 619"/>
              <a:gd name="T40" fmla="*/ 42188 w 634"/>
              <a:gd name="T41" fmla="*/ 222551 h 619"/>
              <a:gd name="T42" fmla="*/ 90146 w 634"/>
              <a:gd name="T43" fmla="*/ 196263 h 619"/>
              <a:gd name="T44" fmla="*/ 111421 w 634"/>
              <a:gd name="T45" fmla="*/ 196263 h 619"/>
              <a:gd name="T46" fmla="*/ 228250 w 634"/>
              <a:gd name="T47" fmla="*/ 95430 h 619"/>
              <a:gd name="T48" fmla="*/ 111421 w 634"/>
              <a:gd name="T49" fmla="*/ 0 h 619"/>
              <a:gd name="T50" fmla="*/ 111421 w 634"/>
              <a:gd name="T51" fmla="*/ 180417 h 619"/>
              <a:gd name="T52" fmla="*/ 111421 w 634"/>
              <a:gd name="T53" fmla="*/ 180417 h 619"/>
              <a:gd name="T54" fmla="*/ 90146 w 634"/>
              <a:gd name="T55" fmla="*/ 180417 h 619"/>
              <a:gd name="T56" fmla="*/ 58415 w 634"/>
              <a:gd name="T57" fmla="*/ 201664 h 619"/>
              <a:gd name="T58" fmla="*/ 58415 w 634"/>
              <a:gd name="T59" fmla="*/ 164572 h 619"/>
              <a:gd name="T60" fmla="*/ 15866 w 634"/>
              <a:gd name="T61" fmla="*/ 95430 h 619"/>
              <a:gd name="T62" fmla="*/ 111421 w 634"/>
              <a:gd name="T63" fmla="*/ 10803 h 619"/>
              <a:gd name="T64" fmla="*/ 212024 w 634"/>
              <a:gd name="T65" fmla="*/ 95430 h 619"/>
              <a:gd name="T66" fmla="*/ 111421 w 634"/>
              <a:gd name="T67" fmla="*/ 180417 h 61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4" h="619">
                <a:moveTo>
                  <a:pt x="412" y="324"/>
                </a:moveTo>
                <a:lnTo>
                  <a:pt x="412" y="324"/>
                </a:lnTo>
                <a:cubicBezTo>
                  <a:pt x="220" y="324"/>
                  <a:pt x="220" y="324"/>
                  <a:pt x="220" y="324"/>
                </a:cubicBezTo>
                <a:cubicBezTo>
                  <a:pt x="206" y="324"/>
                  <a:pt x="191" y="339"/>
                  <a:pt x="191" y="354"/>
                </a:cubicBezTo>
                <a:cubicBezTo>
                  <a:pt x="191" y="354"/>
                  <a:pt x="206" y="368"/>
                  <a:pt x="220" y="368"/>
                </a:cubicBezTo>
                <a:cubicBezTo>
                  <a:pt x="412" y="368"/>
                  <a:pt x="412" y="368"/>
                  <a:pt x="412" y="368"/>
                </a:cubicBezTo>
                <a:cubicBezTo>
                  <a:pt x="426" y="368"/>
                  <a:pt x="426" y="354"/>
                  <a:pt x="426" y="354"/>
                </a:cubicBezTo>
                <a:cubicBezTo>
                  <a:pt x="426" y="339"/>
                  <a:pt x="426" y="324"/>
                  <a:pt x="412" y="324"/>
                </a:cubicBezTo>
                <a:close/>
                <a:moveTo>
                  <a:pt x="456" y="206"/>
                </a:moveTo>
                <a:lnTo>
                  <a:pt x="456" y="206"/>
                </a:lnTo>
                <a:cubicBezTo>
                  <a:pt x="176" y="206"/>
                  <a:pt x="176" y="206"/>
                  <a:pt x="176" y="206"/>
                </a:cubicBezTo>
                <a:cubicBezTo>
                  <a:pt x="162" y="206"/>
                  <a:pt x="162" y="221"/>
                  <a:pt x="162" y="236"/>
                </a:cubicBezTo>
                <a:cubicBezTo>
                  <a:pt x="162" y="236"/>
                  <a:pt x="162" y="251"/>
                  <a:pt x="176" y="251"/>
                </a:cubicBezTo>
                <a:cubicBezTo>
                  <a:pt x="456" y="251"/>
                  <a:pt x="456" y="251"/>
                  <a:pt x="456" y="251"/>
                </a:cubicBezTo>
                <a:lnTo>
                  <a:pt x="471" y="236"/>
                </a:lnTo>
                <a:cubicBezTo>
                  <a:pt x="471" y="221"/>
                  <a:pt x="456" y="206"/>
                  <a:pt x="456" y="206"/>
                </a:cubicBezTo>
                <a:close/>
                <a:moveTo>
                  <a:pt x="309" y="0"/>
                </a:moveTo>
                <a:lnTo>
                  <a:pt x="309" y="0"/>
                </a:lnTo>
                <a:cubicBezTo>
                  <a:pt x="147" y="0"/>
                  <a:pt x="0" y="118"/>
                  <a:pt x="0" y="265"/>
                </a:cubicBezTo>
                <a:cubicBezTo>
                  <a:pt x="0" y="354"/>
                  <a:pt x="44" y="427"/>
                  <a:pt x="117" y="486"/>
                </a:cubicBezTo>
                <a:cubicBezTo>
                  <a:pt x="117" y="618"/>
                  <a:pt x="117" y="618"/>
                  <a:pt x="117" y="618"/>
                </a:cubicBezTo>
                <a:cubicBezTo>
                  <a:pt x="250" y="545"/>
                  <a:pt x="250" y="545"/>
                  <a:pt x="250" y="545"/>
                </a:cubicBezTo>
                <a:cubicBezTo>
                  <a:pt x="279" y="545"/>
                  <a:pt x="294" y="545"/>
                  <a:pt x="309" y="545"/>
                </a:cubicBezTo>
                <a:cubicBezTo>
                  <a:pt x="485" y="545"/>
                  <a:pt x="633" y="427"/>
                  <a:pt x="633" y="265"/>
                </a:cubicBezTo>
                <a:cubicBezTo>
                  <a:pt x="633" y="118"/>
                  <a:pt x="485" y="0"/>
                  <a:pt x="309" y="0"/>
                </a:cubicBezTo>
                <a:close/>
                <a:moveTo>
                  <a:pt x="309" y="501"/>
                </a:moveTo>
                <a:lnTo>
                  <a:pt x="309" y="501"/>
                </a:lnTo>
                <a:cubicBezTo>
                  <a:pt x="294" y="501"/>
                  <a:pt x="265" y="501"/>
                  <a:pt x="250" y="501"/>
                </a:cubicBezTo>
                <a:cubicBezTo>
                  <a:pt x="162" y="560"/>
                  <a:pt x="162" y="560"/>
                  <a:pt x="162" y="560"/>
                </a:cubicBezTo>
                <a:cubicBezTo>
                  <a:pt x="162" y="457"/>
                  <a:pt x="162" y="457"/>
                  <a:pt x="162" y="457"/>
                </a:cubicBezTo>
                <a:cubicBezTo>
                  <a:pt x="88" y="427"/>
                  <a:pt x="44" y="354"/>
                  <a:pt x="44" y="265"/>
                </a:cubicBezTo>
                <a:cubicBezTo>
                  <a:pt x="44" y="133"/>
                  <a:pt x="162" y="30"/>
                  <a:pt x="309" y="30"/>
                </a:cubicBezTo>
                <a:cubicBezTo>
                  <a:pt x="471" y="30"/>
                  <a:pt x="588" y="133"/>
                  <a:pt x="588" y="265"/>
                </a:cubicBezTo>
                <a:cubicBezTo>
                  <a:pt x="588" y="398"/>
                  <a:pt x="471" y="501"/>
                  <a:pt x="309" y="50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31" name="Freeform 191">
            <a:extLst>
              <a:ext uri="{FF2B5EF4-FFF2-40B4-BE49-F238E27FC236}">
                <a16:creationId xmlns:a16="http://schemas.microsoft.com/office/drawing/2014/main" id="{0AE9E8B6-C070-7AD2-1EE1-5C75E039C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891" y="3531978"/>
            <a:ext cx="398614" cy="400319"/>
          </a:xfrm>
          <a:custGeom>
            <a:avLst/>
            <a:gdLst>
              <a:gd name="T0" fmla="*/ 110806 w 619"/>
              <a:gd name="T1" fmla="*/ 0 h 619"/>
              <a:gd name="T2" fmla="*/ 110806 w 619"/>
              <a:gd name="T3" fmla="*/ 0 h 619"/>
              <a:gd name="T4" fmla="*/ 0 w 619"/>
              <a:gd name="T5" fmla="*/ 95430 h 619"/>
              <a:gd name="T6" fmla="*/ 42314 w 619"/>
              <a:gd name="T7" fmla="*/ 175016 h 619"/>
              <a:gd name="T8" fmla="*/ 42314 w 619"/>
              <a:gd name="T9" fmla="*/ 222551 h 619"/>
              <a:gd name="T10" fmla="*/ 89649 w 619"/>
              <a:gd name="T11" fmla="*/ 196263 h 619"/>
              <a:gd name="T12" fmla="*/ 110806 w 619"/>
              <a:gd name="T13" fmla="*/ 196263 h 619"/>
              <a:gd name="T14" fmla="*/ 221611 w 619"/>
              <a:gd name="T15" fmla="*/ 95430 h 619"/>
              <a:gd name="T16" fmla="*/ 110806 w 619"/>
              <a:gd name="T17" fmla="*/ 0 h 619"/>
              <a:gd name="T18" fmla="*/ 110806 w 619"/>
              <a:gd name="T19" fmla="*/ 180417 h 619"/>
              <a:gd name="T20" fmla="*/ 110806 w 619"/>
              <a:gd name="T21" fmla="*/ 180417 h 619"/>
              <a:gd name="T22" fmla="*/ 84270 w 619"/>
              <a:gd name="T23" fmla="*/ 180417 h 619"/>
              <a:gd name="T24" fmla="*/ 52713 w 619"/>
              <a:gd name="T25" fmla="*/ 201664 h 619"/>
              <a:gd name="T26" fmla="*/ 52713 w 619"/>
              <a:gd name="T27" fmla="*/ 164572 h 619"/>
              <a:gd name="T28" fmla="*/ 10399 w 619"/>
              <a:gd name="T29" fmla="*/ 95430 h 619"/>
              <a:gd name="T30" fmla="*/ 110806 w 619"/>
              <a:gd name="T31" fmla="*/ 10803 h 619"/>
              <a:gd name="T32" fmla="*/ 211212 w 619"/>
              <a:gd name="T33" fmla="*/ 95430 h 619"/>
              <a:gd name="T34" fmla="*/ 110806 w 619"/>
              <a:gd name="T35" fmla="*/ 180417 h 61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19" h="619">
                <a:moveTo>
                  <a:pt x="309" y="0"/>
                </a:moveTo>
                <a:lnTo>
                  <a:pt x="309" y="0"/>
                </a:lnTo>
                <a:cubicBezTo>
                  <a:pt x="132" y="0"/>
                  <a:pt x="0" y="118"/>
                  <a:pt x="0" y="265"/>
                </a:cubicBezTo>
                <a:cubicBezTo>
                  <a:pt x="0" y="354"/>
                  <a:pt x="44" y="427"/>
                  <a:pt x="118" y="486"/>
                </a:cubicBezTo>
                <a:cubicBezTo>
                  <a:pt x="118" y="618"/>
                  <a:pt x="118" y="618"/>
                  <a:pt x="118" y="618"/>
                </a:cubicBezTo>
                <a:cubicBezTo>
                  <a:pt x="250" y="545"/>
                  <a:pt x="250" y="545"/>
                  <a:pt x="250" y="545"/>
                </a:cubicBezTo>
                <a:cubicBezTo>
                  <a:pt x="265" y="545"/>
                  <a:pt x="294" y="545"/>
                  <a:pt x="309" y="545"/>
                </a:cubicBezTo>
                <a:cubicBezTo>
                  <a:pt x="486" y="545"/>
                  <a:pt x="618" y="427"/>
                  <a:pt x="618" y="265"/>
                </a:cubicBezTo>
                <a:cubicBezTo>
                  <a:pt x="618" y="118"/>
                  <a:pt x="486" y="0"/>
                  <a:pt x="309" y="0"/>
                </a:cubicBezTo>
                <a:close/>
                <a:moveTo>
                  <a:pt x="309" y="501"/>
                </a:moveTo>
                <a:lnTo>
                  <a:pt x="309" y="501"/>
                </a:lnTo>
                <a:cubicBezTo>
                  <a:pt x="280" y="501"/>
                  <a:pt x="265" y="501"/>
                  <a:pt x="235" y="501"/>
                </a:cubicBezTo>
                <a:cubicBezTo>
                  <a:pt x="147" y="560"/>
                  <a:pt x="147" y="560"/>
                  <a:pt x="147" y="560"/>
                </a:cubicBezTo>
                <a:cubicBezTo>
                  <a:pt x="147" y="457"/>
                  <a:pt x="147" y="457"/>
                  <a:pt x="147" y="457"/>
                </a:cubicBezTo>
                <a:cubicBezTo>
                  <a:pt x="73" y="427"/>
                  <a:pt x="29" y="354"/>
                  <a:pt x="29" y="265"/>
                </a:cubicBezTo>
                <a:cubicBezTo>
                  <a:pt x="29" y="133"/>
                  <a:pt x="162" y="30"/>
                  <a:pt x="309" y="30"/>
                </a:cubicBezTo>
                <a:cubicBezTo>
                  <a:pt x="456" y="30"/>
                  <a:pt x="589" y="133"/>
                  <a:pt x="589" y="265"/>
                </a:cubicBezTo>
                <a:cubicBezTo>
                  <a:pt x="589" y="398"/>
                  <a:pt x="456" y="501"/>
                  <a:pt x="309" y="50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32" name="Freeform 192">
            <a:extLst>
              <a:ext uri="{FF2B5EF4-FFF2-40B4-BE49-F238E27FC236}">
                <a16:creationId xmlns:a16="http://schemas.microsoft.com/office/drawing/2014/main" id="{9F08CD6E-15A5-A2DE-0A12-CFA5814F5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4660" y="2942573"/>
            <a:ext cx="361137" cy="257226"/>
          </a:xfrm>
          <a:custGeom>
            <a:avLst/>
            <a:gdLst>
              <a:gd name="T0" fmla="*/ 16131 w 561"/>
              <a:gd name="T1" fmla="*/ 116668 h 399"/>
              <a:gd name="T2" fmla="*/ 16131 w 561"/>
              <a:gd name="T3" fmla="*/ 116668 h 399"/>
              <a:gd name="T4" fmla="*/ 0 w 561"/>
              <a:gd name="T5" fmla="*/ 127078 h 399"/>
              <a:gd name="T6" fmla="*/ 16131 w 561"/>
              <a:gd name="T7" fmla="*/ 142873 h 399"/>
              <a:gd name="T8" fmla="*/ 31904 w 561"/>
              <a:gd name="T9" fmla="*/ 127078 h 399"/>
              <a:gd name="T10" fmla="*/ 16131 w 561"/>
              <a:gd name="T11" fmla="*/ 116668 h 399"/>
              <a:gd name="T12" fmla="*/ 16131 w 561"/>
              <a:gd name="T13" fmla="*/ 58154 h 399"/>
              <a:gd name="T14" fmla="*/ 16131 w 561"/>
              <a:gd name="T15" fmla="*/ 58154 h 399"/>
              <a:gd name="T16" fmla="*/ 0 w 561"/>
              <a:gd name="T17" fmla="*/ 74308 h 399"/>
              <a:gd name="T18" fmla="*/ 16131 w 561"/>
              <a:gd name="T19" fmla="*/ 84719 h 399"/>
              <a:gd name="T20" fmla="*/ 31904 w 561"/>
              <a:gd name="T21" fmla="*/ 74308 h 399"/>
              <a:gd name="T22" fmla="*/ 16131 w 561"/>
              <a:gd name="T23" fmla="*/ 58154 h 399"/>
              <a:gd name="T24" fmla="*/ 189988 w 561"/>
              <a:gd name="T25" fmla="*/ 63539 h 399"/>
              <a:gd name="T26" fmla="*/ 189988 w 561"/>
              <a:gd name="T27" fmla="*/ 63539 h 399"/>
              <a:gd name="T28" fmla="*/ 63449 w 561"/>
              <a:gd name="T29" fmla="*/ 63539 h 399"/>
              <a:gd name="T30" fmla="*/ 58072 w 561"/>
              <a:gd name="T31" fmla="*/ 74308 h 399"/>
              <a:gd name="T32" fmla="*/ 63449 w 561"/>
              <a:gd name="T33" fmla="*/ 79334 h 399"/>
              <a:gd name="T34" fmla="*/ 189988 w 561"/>
              <a:gd name="T35" fmla="*/ 79334 h 399"/>
              <a:gd name="T36" fmla="*/ 200743 w 561"/>
              <a:gd name="T37" fmla="*/ 74308 h 399"/>
              <a:gd name="T38" fmla="*/ 189988 w 561"/>
              <a:gd name="T39" fmla="*/ 63539 h 399"/>
              <a:gd name="T40" fmla="*/ 63449 w 561"/>
              <a:gd name="T41" fmla="*/ 21180 h 399"/>
              <a:gd name="T42" fmla="*/ 63449 w 561"/>
              <a:gd name="T43" fmla="*/ 21180 h 399"/>
              <a:gd name="T44" fmla="*/ 189988 w 561"/>
              <a:gd name="T45" fmla="*/ 21180 h 399"/>
              <a:gd name="T46" fmla="*/ 200743 w 561"/>
              <a:gd name="T47" fmla="*/ 16154 h 399"/>
              <a:gd name="T48" fmla="*/ 189988 w 561"/>
              <a:gd name="T49" fmla="*/ 10769 h 399"/>
              <a:gd name="T50" fmla="*/ 63449 w 561"/>
              <a:gd name="T51" fmla="*/ 10769 h 399"/>
              <a:gd name="T52" fmla="*/ 58072 w 561"/>
              <a:gd name="T53" fmla="*/ 16154 h 399"/>
              <a:gd name="T54" fmla="*/ 63449 w 561"/>
              <a:gd name="T55" fmla="*/ 21180 h 399"/>
              <a:gd name="T56" fmla="*/ 16131 w 561"/>
              <a:gd name="T57" fmla="*/ 0 h 399"/>
              <a:gd name="T58" fmla="*/ 16131 w 561"/>
              <a:gd name="T59" fmla="*/ 0 h 399"/>
              <a:gd name="T60" fmla="*/ 0 w 561"/>
              <a:gd name="T61" fmla="*/ 16154 h 399"/>
              <a:gd name="T62" fmla="*/ 16131 w 561"/>
              <a:gd name="T63" fmla="*/ 31949 h 399"/>
              <a:gd name="T64" fmla="*/ 31904 w 561"/>
              <a:gd name="T65" fmla="*/ 16154 h 399"/>
              <a:gd name="T66" fmla="*/ 16131 w 561"/>
              <a:gd name="T67" fmla="*/ 0 h 399"/>
              <a:gd name="T68" fmla="*/ 189988 w 561"/>
              <a:gd name="T69" fmla="*/ 121693 h 399"/>
              <a:gd name="T70" fmla="*/ 189988 w 561"/>
              <a:gd name="T71" fmla="*/ 121693 h 399"/>
              <a:gd name="T72" fmla="*/ 63449 w 561"/>
              <a:gd name="T73" fmla="*/ 121693 h 399"/>
              <a:gd name="T74" fmla="*/ 58072 w 561"/>
              <a:gd name="T75" fmla="*/ 127078 h 399"/>
              <a:gd name="T76" fmla="*/ 63449 w 561"/>
              <a:gd name="T77" fmla="*/ 137488 h 399"/>
              <a:gd name="T78" fmla="*/ 189988 w 561"/>
              <a:gd name="T79" fmla="*/ 137488 h 399"/>
              <a:gd name="T80" fmla="*/ 200743 w 561"/>
              <a:gd name="T81" fmla="*/ 127078 h 399"/>
              <a:gd name="T82" fmla="*/ 189988 w 561"/>
              <a:gd name="T83" fmla="*/ 121693 h 3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561" h="399">
                <a:moveTo>
                  <a:pt x="45" y="325"/>
                </a:moveTo>
                <a:lnTo>
                  <a:pt x="45" y="325"/>
                </a:lnTo>
                <a:cubicBezTo>
                  <a:pt x="30" y="325"/>
                  <a:pt x="0" y="339"/>
                  <a:pt x="0" y="354"/>
                </a:cubicBezTo>
                <a:cubicBezTo>
                  <a:pt x="0" y="383"/>
                  <a:pt x="30" y="398"/>
                  <a:pt x="45" y="398"/>
                </a:cubicBezTo>
                <a:cubicBezTo>
                  <a:pt x="59" y="398"/>
                  <a:pt x="89" y="383"/>
                  <a:pt x="89" y="354"/>
                </a:cubicBezTo>
                <a:cubicBezTo>
                  <a:pt x="89" y="339"/>
                  <a:pt x="59" y="325"/>
                  <a:pt x="45" y="325"/>
                </a:cubicBezTo>
                <a:close/>
                <a:moveTo>
                  <a:pt x="45" y="162"/>
                </a:moveTo>
                <a:lnTo>
                  <a:pt x="45" y="162"/>
                </a:lnTo>
                <a:cubicBezTo>
                  <a:pt x="30" y="162"/>
                  <a:pt x="0" y="177"/>
                  <a:pt x="0" y="207"/>
                </a:cubicBezTo>
                <a:cubicBezTo>
                  <a:pt x="0" y="221"/>
                  <a:pt x="30" y="236"/>
                  <a:pt x="45" y="236"/>
                </a:cubicBezTo>
                <a:cubicBezTo>
                  <a:pt x="59" y="236"/>
                  <a:pt x="89" y="221"/>
                  <a:pt x="89" y="207"/>
                </a:cubicBezTo>
                <a:cubicBezTo>
                  <a:pt x="89" y="177"/>
                  <a:pt x="59" y="162"/>
                  <a:pt x="45" y="162"/>
                </a:cubicBezTo>
                <a:close/>
                <a:moveTo>
                  <a:pt x="530" y="177"/>
                </a:moveTo>
                <a:lnTo>
                  <a:pt x="530" y="177"/>
                </a:lnTo>
                <a:cubicBezTo>
                  <a:pt x="177" y="177"/>
                  <a:pt x="177" y="177"/>
                  <a:pt x="177" y="177"/>
                </a:cubicBezTo>
                <a:cubicBezTo>
                  <a:pt x="177" y="177"/>
                  <a:pt x="162" y="192"/>
                  <a:pt x="162" y="207"/>
                </a:cubicBezTo>
                <a:lnTo>
                  <a:pt x="177" y="221"/>
                </a:lnTo>
                <a:cubicBezTo>
                  <a:pt x="530" y="221"/>
                  <a:pt x="530" y="221"/>
                  <a:pt x="530" y="221"/>
                </a:cubicBezTo>
                <a:cubicBezTo>
                  <a:pt x="545" y="221"/>
                  <a:pt x="560" y="207"/>
                  <a:pt x="560" y="207"/>
                </a:cubicBezTo>
                <a:cubicBezTo>
                  <a:pt x="560" y="192"/>
                  <a:pt x="545" y="177"/>
                  <a:pt x="530" y="177"/>
                </a:cubicBezTo>
                <a:close/>
                <a:moveTo>
                  <a:pt x="177" y="59"/>
                </a:moveTo>
                <a:lnTo>
                  <a:pt x="177" y="59"/>
                </a:lnTo>
                <a:cubicBezTo>
                  <a:pt x="530" y="59"/>
                  <a:pt x="530" y="59"/>
                  <a:pt x="530" y="59"/>
                </a:cubicBezTo>
                <a:cubicBezTo>
                  <a:pt x="545" y="59"/>
                  <a:pt x="560" y="59"/>
                  <a:pt x="560" y="45"/>
                </a:cubicBezTo>
                <a:cubicBezTo>
                  <a:pt x="560" y="30"/>
                  <a:pt x="545" y="30"/>
                  <a:pt x="530" y="30"/>
                </a:cubicBezTo>
                <a:cubicBezTo>
                  <a:pt x="177" y="30"/>
                  <a:pt x="177" y="30"/>
                  <a:pt x="177" y="30"/>
                </a:cubicBezTo>
                <a:cubicBezTo>
                  <a:pt x="177" y="30"/>
                  <a:pt x="162" y="30"/>
                  <a:pt x="162" y="45"/>
                </a:cubicBezTo>
                <a:cubicBezTo>
                  <a:pt x="162" y="59"/>
                  <a:pt x="177" y="59"/>
                  <a:pt x="177" y="59"/>
                </a:cubicBezTo>
                <a:close/>
                <a:moveTo>
                  <a:pt x="45" y="0"/>
                </a:moveTo>
                <a:lnTo>
                  <a:pt x="45" y="0"/>
                </a:lnTo>
                <a:cubicBezTo>
                  <a:pt x="30" y="0"/>
                  <a:pt x="0" y="30"/>
                  <a:pt x="0" y="45"/>
                </a:cubicBezTo>
                <a:cubicBezTo>
                  <a:pt x="0" y="59"/>
                  <a:pt x="30" y="89"/>
                  <a:pt x="45" y="89"/>
                </a:cubicBezTo>
                <a:cubicBezTo>
                  <a:pt x="59" y="89"/>
                  <a:pt x="89" y="59"/>
                  <a:pt x="89" y="45"/>
                </a:cubicBezTo>
                <a:cubicBezTo>
                  <a:pt x="89" y="30"/>
                  <a:pt x="59" y="0"/>
                  <a:pt x="45" y="0"/>
                </a:cubicBezTo>
                <a:close/>
                <a:moveTo>
                  <a:pt x="530" y="339"/>
                </a:moveTo>
                <a:lnTo>
                  <a:pt x="530" y="339"/>
                </a:lnTo>
                <a:cubicBezTo>
                  <a:pt x="177" y="339"/>
                  <a:pt x="177" y="339"/>
                  <a:pt x="177" y="339"/>
                </a:cubicBezTo>
                <a:lnTo>
                  <a:pt x="162" y="354"/>
                </a:lnTo>
                <a:cubicBezTo>
                  <a:pt x="162" y="369"/>
                  <a:pt x="177" y="383"/>
                  <a:pt x="177" y="383"/>
                </a:cubicBezTo>
                <a:cubicBezTo>
                  <a:pt x="530" y="383"/>
                  <a:pt x="530" y="383"/>
                  <a:pt x="530" y="383"/>
                </a:cubicBezTo>
                <a:cubicBezTo>
                  <a:pt x="545" y="383"/>
                  <a:pt x="560" y="369"/>
                  <a:pt x="560" y="354"/>
                </a:cubicBezTo>
                <a:cubicBezTo>
                  <a:pt x="560" y="354"/>
                  <a:pt x="545" y="339"/>
                  <a:pt x="530" y="33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33" name="Freeform 193">
            <a:extLst>
              <a:ext uri="{FF2B5EF4-FFF2-40B4-BE49-F238E27FC236}">
                <a16:creationId xmlns:a16="http://schemas.microsoft.com/office/drawing/2014/main" id="{7771D055-B6C7-0EDD-6A88-29A02E000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8820" y="2896582"/>
            <a:ext cx="369656" cy="354324"/>
          </a:xfrm>
          <a:custGeom>
            <a:avLst/>
            <a:gdLst>
              <a:gd name="T0" fmla="*/ 194747 w 575"/>
              <a:gd name="T1" fmla="*/ 186098 h 546"/>
              <a:gd name="T2" fmla="*/ 194747 w 575"/>
              <a:gd name="T3" fmla="*/ 186098 h 546"/>
              <a:gd name="T4" fmla="*/ 99880 w 575"/>
              <a:gd name="T5" fmla="*/ 186098 h 546"/>
              <a:gd name="T6" fmla="*/ 89498 w 575"/>
              <a:gd name="T7" fmla="*/ 191518 h 546"/>
              <a:gd name="T8" fmla="*/ 99880 w 575"/>
              <a:gd name="T9" fmla="*/ 196939 h 546"/>
              <a:gd name="T10" fmla="*/ 194747 w 575"/>
              <a:gd name="T11" fmla="*/ 196939 h 546"/>
              <a:gd name="T12" fmla="*/ 205487 w 575"/>
              <a:gd name="T13" fmla="*/ 191518 h 546"/>
              <a:gd name="T14" fmla="*/ 194747 w 575"/>
              <a:gd name="T15" fmla="*/ 186098 h 546"/>
              <a:gd name="T16" fmla="*/ 110619 w 575"/>
              <a:gd name="T17" fmla="*/ 69019 h 546"/>
              <a:gd name="T18" fmla="*/ 110619 w 575"/>
              <a:gd name="T19" fmla="*/ 69019 h 546"/>
              <a:gd name="T20" fmla="*/ 110619 w 575"/>
              <a:gd name="T21" fmla="*/ 58540 h 546"/>
              <a:gd name="T22" fmla="*/ 63006 w 575"/>
              <a:gd name="T23" fmla="*/ 0 h 546"/>
              <a:gd name="T24" fmla="*/ 57995 w 575"/>
              <a:gd name="T25" fmla="*/ 0 h 546"/>
              <a:gd name="T26" fmla="*/ 52625 w 575"/>
              <a:gd name="T27" fmla="*/ 0 h 546"/>
              <a:gd name="T28" fmla="*/ 0 w 575"/>
              <a:gd name="T29" fmla="*/ 58540 h 546"/>
              <a:gd name="T30" fmla="*/ 0 w 575"/>
              <a:gd name="T31" fmla="*/ 69019 h 546"/>
              <a:gd name="T32" fmla="*/ 10382 w 575"/>
              <a:gd name="T33" fmla="*/ 69019 h 546"/>
              <a:gd name="T34" fmla="*/ 47255 w 575"/>
              <a:gd name="T35" fmla="*/ 26379 h 546"/>
              <a:gd name="T36" fmla="*/ 47255 w 575"/>
              <a:gd name="T37" fmla="*/ 196939 h 546"/>
              <a:gd name="T38" fmla="*/ 63006 w 575"/>
              <a:gd name="T39" fmla="*/ 196939 h 546"/>
              <a:gd name="T40" fmla="*/ 63006 w 575"/>
              <a:gd name="T41" fmla="*/ 26379 h 546"/>
              <a:gd name="T42" fmla="*/ 99880 w 575"/>
              <a:gd name="T43" fmla="*/ 69019 h 546"/>
              <a:gd name="T44" fmla="*/ 110619 w 575"/>
              <a:gd name="T45" fmla="*/ 69019 h 546"/>
              <a:gd name="T46" fmla="*/ 110619 w 575"/>
              <a:gd name="T47" fmla="*/ 26379 h 546"/>
              <a:gd name="T48" fmla="*/ 110619 w 575"/>
              <a:gd name="T49" fmla="*/ 26379 h 546"/>
              <a:gd name="T50" fmla="*/ 194747 w 575"/>
              <a:gd name="T51" fmla="*/ 26379 h 546"/>
              <a:gd name="T52" fmla="*/ 205487 w 575"/>
              <a:gd name="T53" fmla="*/ 21320 h 546"/>
              <a:gd name="T54" fmla="*/ 194747 w 575"/>
              <a:gd name="T55" fmla="*/ 15900 h 546"/>
              <a:gd name="T56" fmla="*/ 110619 w 575"/>
              <a:gd name="T57" fmla="*/ 15900 h 546"/>
              <a:gd name="T58" fmla="*/ 105249 w 575"/>
              <a:gd name="T59" fmla="*/ 21320 h 546"/>
              <a:gd name="T60" fmla="*/ 110619 w 575"/>
              <a:gd name="T61" fmla="*/ 26379 h 546"/>
              <a:gd name="T62" fmla="*/ 194747 w 575"/>
              <a:gd name="T63" fmla="*/ 143819 h 546"/>
              <a:gd name="T64" fmla="*/ 194747 w 575"/>
              <a:gd name="T65" fmla="*/ 143819 h 546"/>
              <a:gd name="T66" fmla="*/ 99880 w 575"/>
              <a:gd name="T67" fmla="*/ 143819 h 546"/>
              <a:gd name="T68" fmla="*/ 89498 w 575"/>
              <a:gd name="T69" fmla="*/ 148878 h 546"/>
              <a:gd name="T70" fmla="*/ 99880 w 575"/>
              <a:gd name="T71" fmla="*/ 154299 h 546"/>
              <a:gd name="T72" fmla="*/ 194747 w 575"/>
              <a:gd name="T73" fmla="*/ 154299 h 546"/>
              <a:gd name="T74" fmla="*/ 205487 w 575"/>
              <a:gd name="T75" fmla="*/ 148878 h 546"/>
              <a:gd name="T76" fmla="*/ 194747 w 575"/>
              <a:gd name="T77" fmla="*/ 143819 h 546"/>
              <a:gd name="T78" fmla="*/ 194747 w 575"/>
              <a:gd name="T79" fmla="*/ 58540 h 546"/>
              <a:gd name="T80" fmla="*/ 194747 w 575"/>
              <a:gd name="T81" fmla="*/ 58540 h 546"/>
              <a:gd name="T82" fmla="*/ 142123 w 575"/>
              <a:gd name="T83" fmla="*/ 58540 h 546"/>
              <a:gd name="T84" fmla="*/ 131383 w 575"/>
              <a:gd name="T85" fmla="*/ 63960 h 546"/>
              <a:gd name="T86" fmla="*/ 142123 w 575"/>
              <a:gd name="T87" fmla="*/ 69019 h 546"/>
              <a:gd name="T88" fmla="*/ 194747 w 575"/>
              <a:gd name="T89" fmla="*/ 69019 h 546"/>
              <a:gd name="T90" fmla="*/ 205487 w 575"/>
              <a:gd name="T91" fmla="*/ 63960 h 546"/>
              <a:gd name="T92" fmla="*/ 194747 w 575"/>
              <a:gd name="T93" fmla="*/ 58540 h 546"/>
              <a:gd name="T94" fmla="*/ 194747 w 575"/>
              <a:gd name="T95" fmla="*/ 101179 h 546"/>
              <a:gd name="T96" fmla="*/ 194747 w 575"/>
              <a:gd name="T97" fmla="*/ 101179 h 546"/>
              <a:gd name="T98" fmla="*/ 99880 w 575"/>
              <a:gd name="T99" fmla="*/ 101179 h 546"/>
              <a:gd name="T100" fmla="*/ 89498 w 575"/>
              <a:gd name="T101" fmla="*/ 106238 h 546"/>
              <a:gd name="T102" fmla="*/ 99880 w 575"/>
              <a:gd name="T103" fmla="*/ 111659 h 546"/>
              <a:gd name="T104" fmla="*/ 194747 w 575"/>
              <a:gd name="T105" fmla="*/ 111659 h 546"/>
              <a:gd name="T106" fmla="*/ 205487 w 575"/>
              <a:gd name="T107" fmla="*/ 106238 h 546"/>
              <a:gd name="T108" fmla="*/ 194747 w 575"/>
              <a:gd name="T109" fmla="*/ 101179 h 5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75" h="546">
                <a:moveTo>
                  <a:pt x="544" y="515"/>
                </a:moveTo>
                <a:lnTo>
                  <a:pt x="544" y="515"/>
                </a:lnTo>
                <a:cubicBezTo>
                  <a:pt x="279" y="515"/>
                  <a:pt x="279" y="515"/>
                  <a:pt x="279" y="515"/>
                </a:cubicBezTo>
                <a:cubicBezTo>
                  <a:pt x="265" y="515"/>
                  <a:pt x="250" y="515"/>
                  <a:pt x="250" y="530"/>
                </a:cubicBezTo>
                <a:cubicBezTo>
                  <a:pt x="250" y="545"/>
                  <a:pt x="265" y="545"/>
                  <a:pt x="279" y="545"/>
                </a:cubicBezTo>
                <a:cubicBezTo>
                  <a:pt x="544" y="545"/>
                  <a:pt x="544" y="545"/>
                  <a:pt x="544" y="545"/>
                </a:cubicBezTo>
                <a:cubicBezTo>
                  <a:pt x="559" y="545"/>
                  <a:pt x="574" y="545"/>
                  <a:pt x="574" y="530"/>
                </a:cubicBezTo>
                <a:cubicBezTo>
                  <a:pt x="574" y="515"/>
                  <a:pt x="559" y="515"/>
                  <a:pt x="544" y="515"/>
                </a:cubicBezTo>
                <a:close/>
                <a:moveTo>
                  <a:pt x="309" y="191"/>
                </a:moveTo>
                <a:lnTo>
                  <a:pt x="309" y="191"/>
                </a:lnTo>
                <a:cubicBezTo>
                  <a:pt x="309" y="177"/>
                  <a:pt x="309" y="177"/>
                  <a:pt x="309" y="162"/>
                </a:cubicBezTo>
                <a:cubicBezTo>
                  <a:pt x="176" y="0"/>
                  <a:pt x="176" y="0"/>
                  <a:pt x="176" y="0"/>
                </a:cubicBezTo>
                <a:cubicBezTo>
                  <a:pt x="162" y="0"/>
                  <a:pt x="162" y="0"/>
                  <a:pt x="162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0" y="162"/>
                  <a:pt x="0" y="162"/>
                  <a:pt x="0" y="162"/>
                </a:cubicBezTo>
                <a:cubicBezTo>
                  <a:pt x="0" y="177"/>
                  <a:pt x="0" y="177"/>
                  <a:pt x="0" y="191"/>
                </a:cubicBezTo>
                <a:cubicBezTo>
                  <a:pt x="14" y="191"/>
                  <a:pt x="29" y="191"/>
                  <a:pt x="29" y="191"/>
                </a:cubicBezTo>
                <a:cubicBezTo>
                  <a:pt x="132" y="73"/>
                  <a:pt x="132" y="73"/>
                  <a:pt x="132" y="73"/>
                </a:cubicBezTo>
                <a:cubicBezTo>
                  <a:pt x="132" y="545"/>
                  <a:pt x="132" y="545"/>
                  <a:pt x="132" y="545"/>
                </a:cubicBezTo>
                <a:cubicBezTo>
                  <a:pt x="176" y="545"/>
                  <a:pt x="176" y="545"/>
                  <a:pt x="176" y="545"/>
                </a:cubicBezTo>
                <a:cubicBezTo>
                  <a:pt x="176" y="73"/>
                  <a:pt x="176" y="73"/>
                  <a:pt x="176" y="73"/>
                </a:cubicBezTo>
                <a:cubicBezTo>
                  <a:pt x="279" y="191"/>
                  <a:pt x="279" y="191"/>
                  <a:pt x="279" y="191"/>
                </a:cubicBezTo>
                <a:cubicBezTo>
                  <a:pt x="294" y="191"/>
                  <a:pt x="294" y="191"/>
                  <a:pt x="309" y="191"/>
                </a:cubicBezTo>
                <a:close/>
                <a:moveTo>
                  <a:pt x="309" y="73"/>
                </a:moveTo>
                <a:lnTo>
                  <a:pt x="309" y="73"/>
                </a:lnTo>
                <a:cubicBezTo>
                  <a:pt x="544" y="73"/>
                  <a:pt x="544" y="73"/>
                  <a:pt x="544" y="73"/>
                </a:cubicBezTo>
                <a:cubicBezTo>
                  <a:pt x="559" y="73"/>
                  <a:pt x="574" y="73"/>
                  <a:pt x="574" y="59"/>
                </a:cubicBezTo>
                <a:cubicBezTo>
                  <a:pt x="574" y="44"/>
                  <a:pt x="559" y="44"/>
                  <a:pt x="544" y="44"/>
                </a:cubicBezTo>
                <a:cubicBezTo>
                  <a:pt x="309" y="44"/>
                  <a:pt x="309" y="44"/>
                  <a:pt x="309" y="44"/>
                </a:cubicBezTo>
                <a:cubicBezTo>
                  <a:pt x="309" y="44"/>
                  <a:pt x="294" y="44"/>
                  <a:pt x="294" y="59"/>
                </a:cubicBezTo>
                <a:cubicBezTo>
                  <a:pt x="294" y="73"/>
                  <a:pt x="309" y="73"/>
                  <a:pt x="309" y="73"/>
                </a:cubicBezTo>
                <a:close/>
                <a:moveTo>
                  <a:pt x="544" y="398"/>
                </a:moveTo>
                <a:lnTo>
                  <a:pt x="544" y="398"/>
                </a:lnTo>
                <a:cubicBezTo>
                  <a:pt x="279" y="398"/>
                  <a:pt x="279" y="398"/>
                  <a:pt x="279" y="398"/>
                </a:cubicBezTo>
                <a:cubicBezTo>
                  <a:pt x="265" y="398"/>
                  <a:pt x="250" y="398"/>
                  <a:pt x="250" y="412"/>
                </a:cubicBezTo>
                <a:cubicBezTo>
                  <a:pt x="250" y="427"/>
                  <a:pt x="265" y="427"/>
                  <a:pt x="279" y="427"/>
                </a:cubicBezTo>
                <a:cubicBezTo>
                  <a:pt x="544" y="427"/>
                  <a:pt x="544" y="427"/>
                  <a:pt x="544" y="427"/>
                </a:cubicBezTo>
                <a:cubicBezTo>
                  <a:pt x="559" y="427"/>
                  <a:pt x="574" y="427"/>
                  <a:pt x="574" y="412"/>
                </a:cubicBezTo>
                <a:cubicBezTo>
                  <a:pt x="574" y="398"/>
                  <a:pt x="559" y="398"/>
                  <a:pt x="544" y="398"/>
                </a:cubicBezTo>
                <a:close/>
                <a:moveTo>
                  <a:pt x="544" y="162"/>
                </a:moveTo>
                <a:lnTo>
                  <a:pt x="544" y="162"/>
                </a:lnTo>
                <a:cubicBezTo>
                  <a:pt x="397" y="162"/>
                  <a:pt x="397" y="162"/>
                  <a:pt x="397" y="162"/>
                </a:cubicBezTo>
                <a:cubicBezTo>
                  <a:pt x="383" y="162"/>
                  <a:pt x="367" y="162"/>
                  <a:pt x="367" y="177"/>
                </a:cubicBezTo>
                <a:cubicBezTo>
                  <a:pt x="367" y="191"/>
                  <a:pt x="383" y="191"/>
                  <a:pt x="397" y="191"/>
                </a:cubicBezTo>
                <a:cubicBezTo>
                  <a:pt x="544" y="191"/>
                  <a:pt x="544" y="191"/>
                  <a:pt x="544" y="191"/>
                </a:cubicBezTo>
                <a:cubicBezTo>
                  <a:pt x="559" y="191"/>
                  <a:pt x="574" y="191"/>
                  <a:pt x="574" y="177"/>
                </a:cubicBezTo>
                <a:cubicBezTo>
                  <a:pt x="574" y="162"/>
                  <a:pt x="559" y="162"/>
                  <a:pt x="544" y="162"/>
                </a:cubicBezTo>
                <a:close/>
                <a:moveTo>
                  <a:pt x="544" y="280"/>
                </a:moveTo>
                <a:lnTo>
                  <a:pt x="544" y="280"/>
                </a:lnTo>
                <a:cubicBezTo>
                  <a:pt x="279" y="280"/>
                  <a:pt x="279" y="280"/>
                  <a:pt x="279" y="280"/>
                </a:cubicBezTo>
                <a:cubicBezTo>
                  <a:pt x="265" y="280"/>
                  <a:pt x="250" y="280"/>
                  <a:pt x="250" y="294"/>
                </a:cubicBezTo>
                <a:cubicBezTo>
                  <a:pt x="250" y="309"/>
                  <a:pt x="265" y="309"/>
                  <a:pt x="279" y="309"/>
                </a:cubicBezTo>
                <a:cubicBezTo>
                  <a:pt x="544" y="309"/>
                  <a:pt x="544" y="309"/>
                  <a:pt x="544" y="309"/>
                </a:cubicBezTo>
                <a:cubicBezTo>
                  <a:pt x="559" y="309"/>
                  <a:pt x="574" y="309"/>
                  <a:pt x="574" y="294"/>
                </a:cubicBezTo>
                <a:cubicBezTo>
                  <a:pt x="574" y="280"/>
                  <a:pt x="559" y="280"/>
                  <a:pt x="544" y="28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34" name="Freeform 194">
            <a:extLst>
              <a:ext uri="{FF2B5EF4-FFF2-40B4-BE49-F238E27FC236}">
                <a16:creationId xmlns:a16="http://schemas.microsoft.com/office/drawing/2014/main" id="{45C5101C-7DCE-6462-1CE1-A9A954A88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9574" y="2896582"/>
            <a:ext cx="362841" cy="354324"/>
          </a:xfrm>
          <a:custGeom>
            <a:avLst/>
            <a:gdLst>
              <a:gd name="T0" fmla="*/ 111488 w 560"/>
              <a:gd name="T1" fmla="*/ 127558 h 546"/>
              <a:gd name="T2" fmla="*/ 111488 w 560"/>
              <a:gd name="T3" fmla="*/ 127558 h 546"/>
              <a:gd name="T4" fmla="*/ 101025 w 560"/>
              <a:gd name="T5" fmla="*/ 127558 h 546"/>
              <a:gd name="T6" fmla="*/ 63862 w 560"/>
              <a:gd name="T7" fmla="*/ 170198 h 546"/>
              <a:gd name="T8" fmla="*/ 63862 w 560"/>
              <a:gd name="T9" fmla="*/ 0 h 546"/>
              <a:gd name="T10" fmla="*/ 47626 w 560"/>
              <a:gd name="T11" fmla="*/ 0 h 546"/>
              <a:gd name="T12" fmla="*/ 47626 w 560"/>
              <a:gd name="T13" fmla="*/ 175619 h 546"/>
              <a:gd name="T14" fmla="*/ 10463 w 560"/>
              <a:gd name="T15" fmla="*/ 127558 h 546"/>
              <a:gd name="T16" fmla="*/ 0 w 560"/>
              <a:gd name="T17" fmla="*/ 127558 h 546"/>
              <a:gd name="T18" fmla="*/ 0 w 560"/>
              <a:gd name="T19" fmla="*/ 138399 h 546"/>
              <a:gd name="T20" fmla="*/ 47626 w 560"/>
              <a:gd name="T21" fmla="*/ 196939 h 546"/>
              <a:gd name="T22" fmla="*/ 53038 w 560"/>
              <a:gd name="T23" fmla="*/ 196939 h 546"/>
              <a:gd name="T24" fmla="*/ 58450 w 560"/>
              <a:gd name="T25" fmla="*/ 196939 h 546"/>
              <a:gd name="T26" fmla="*/ 111488 w 560"/>
              <a:gd name="T27" fmla="*/ 138399 h 546"/>
              <a:gd name="T28" fmla="*/ 111488 w 560"/>
              <a:gd name="T29" fmla="*/ 127558 h 546"/>
              <a:gd name="T30" fmla="*/ 95613 w 560"/>
              <a:gd name="T31" fmla="*/ 15900 h 546"/>
              <a:gd name="T32" fmla="*/ 95613 w 560"/>
              <a:gd name="T33" fmla="*/ 15900 h 546"/>
              <a:gd name="T34" fmla="*/ 196277 w 560"/>
              <a:gd name="T35" fmla="*/ 15900 h 546"/>
              <a:gd name="T36" fmla="*/ 201689 w 560"/>
              <a:gd name="T37" fmla="*/ 5420 h 546"/>
              <a:gd name="T38" fmla="*/ 196277 w 560"/>
              <a:gd name="T39" fmla="*/ 0 h 546"/>
              <a:gd name="T40" fmla="*/ 95613 w 560"/>
              <a:gd name="T41" fmla="*/ 0 h 546"/>
              <a:gd name="T42" fmla="*/ 90201 w 560"/>
              <a:gd name="T43" fmla="*/ 5420 h 546"/>
              <a:gd name="T44" fmla="*/ 95613 w 560"/>
              <a:gd name="T45" fmla="*/ 15900 h 546"/>
              <a:gd name="T46" fmla="*/ 196277 w 560"/>
              <a:gd name="T47" fmla="*/ 170198 h 546"/>
              <a:gd name="T48" fmla="*/ 196277 w 560"/>
              <a:gd name="T49" fmla="*/ 170198 h 546"/>
              <a:gd name="T50" fmla="*/ 111488 w 560"/>
              <a:gd name="T51" fmla="*/ 170198 h 546"/>
              <a:gd name="T52" fmla="*/ 106076 w 560"/>
              <a:gd name="T53" fmla="*/ 175619 h 546"/>
              <a:gd name="T54" fmla="*/ 111488 w 560"/>
              <a:gd name="T55" fmla="*/ 186098 h 546"/>
              <a:gd name="T56" fmla="*/ 196277 w 560"/>
              <a:gd name="T57" fmla="*/ 186098 h 546"/>
              <a:gd name="T58" fmla="*/ 201689 w 560"/>
              <a:gd name="T59" fmla="*/ 175619 h 546"/>
              <a:gd name="T60" fmla="*/ 196277 w 560"/>
              <a:gd name="T61" fmla="*/ 170198 h 546"/>
              <a:gd name="T62" fmla="*/ 196277 w 560"/>
              <a:gd name="T63" fmla="*/ 127558 h 546"/>
              <a:gd name="T64" fmla="*/ 196277 w 560"/>
              <a:gd name="T65" fmla="*/ 127558 h 546"/>
              <a:gd name="T66" fmla="*/ 137827 w 560"/>
              <a:gd name="T67" fmla="*/ 127558 h 546"/>
              <a:gd name="T68" fmla="*/ 132776 w 560"/>
              <a:gd name="T69" fmla="*/ 132979 h 546"/>
              <a:gd name="T70" fmla="*/ 137827 w 560"/>
              <a:gd name="T71" fmla="*/ 143819 h 546"/>
              <a:gd name="T72" fmla="*/ 196277 w 560"/>
              <a:gd name="T73" fmla="*/ 143819 h 546"/>
              <a:gd name="T74" fmla="*/ 201689 w 560"/>
              <a:gd name="T75" fmla="*/ 132979 h 546"/>
              <a:gd name="T76" fmla="*/ 196277 w 560"/>
              <a:gd name="T77" fmla="*/ 127558 h 546"/>
              <a:gd name="T78" fmla="*/ 196277 w 560"/>
              <a:gd name="T79" fmla="*/ 42640 h 546"/>
              <a:gd name="T80" fmla="*/ 196277 w 560"/>
              <a:gd name="T81" fmla="*/ 42640 h 546"/>
              <a:gd name="T82" fmla="*/ 95613 w 560"/>
              <a:gd name="T83" fmla="*/ 42640 h 546"/>
              <a:gd name="T84" fmla="*/ 90201 w 560"/>
              <a:gd name="T85" fmla="*/ 47699 h 546"/>
              <a:gd name="T86" fmla="*/ 95613 w 560"/>
              <a:gd name="T87" fmla="*/ 58540 h 546"/>
              <a:gd name="T88" fmla="*/ 196277 w 560"/>
              <a:gd name="T89" fmla="*/ 58540 h 546"/>
              <a:gd name="T90" fmla="*/ 201689 w 560"/>
              <a:gd name="T91" fmla="*/ 47699 h 546"/>
              <a:gd name="T92" fmla="*/ 196277 w 560"/>
              <a:gd name="T93" fmla="*/ 42640 h 546"/>
              <a:gd name="T94" fmla="*/ 196277 w 560"/>
              <a:gd name="T95" fmla="*/ 84918 h 546"/>
              <a:gd name="T96" fmla="*/ 196277 w 560"/>
              <a:gd name="T97" fmla="*/ 84918 h 546"/>
              <a:gd name="T98" fmla="*/ 95613 w 560"/>
              <a:gd name="T99" fmla="*/ 84918 h 546"/>
              <a:gd name="T100" fmla="*/ 90201 w 560"/>
              <a:gd name="T101" fmla="*/ 90339 h 546"/>
              <a:gd name="T102" fmla="*/ 95613 w 560"/>
              <a:gd name="T103" fmla="*/ 101179 h 546"/>
              <a:gd name="T104" fmla="*/ 196277 w 560"/>
              <a:gd name="T105" fmla="*/ 101179 h 546"/>
              <a:gd name="T106" fmla="*/ 201689 w 560"/>
              <a:gd name="T107" fmla="*/ 90339 h 546"/>
              <a:gd name="T108" fmla="*/ 196277 w 560"/>
              <a:gd name="T109" fmla="*/ 84918 h 54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60" h="546">
                <a:moveTo>
                  <a:pt x="309" y="353"/>
                </a:moveTo>
                <a:lnTo>
                  <a:pt x="309" y="353"/>
                </a:lnTo>
                <a:cubicBezTo>
                  <a:pt x="294" y="353"/>
                  <a:pt x="280" y="353"/>
                  <a:pt x="280" y="353"/>
                </a:cubicBezTo>
                <a:cubicBezTo>
                  <a:pt x="177" y="471"/>
                  <a:pt x="177" y="471"/>
                  <a:pt x="177" y="471"/>
                </a:cubicBezTo>
                <a:cubicBezTo>
                  <a:pt x="177" y="0"/>
                  <a:pt x="177" y="0"/>
                  <a:pt x="177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32" y="486"/>
                  <a:pt x="132" y="486"/>
                  <a:pt x="132" y="486"/>
                </a:cubicBezTo>
                <a:cubicBezTo>
                  <a:pt x="29" y="353"/>
                  <a:pt x="29" y="353"/>
                  <a:pt x="29" y="353"/>
                </a:cubicBezTo>
                <a:cubicBezTo>
                  <a:pt x="15" y="353"/>
                  <a:pt x="15" y="353"/>
                  <a:pt x="0" y="353"/>
                </a:cubicBezTo>
                <a:cubicBezTo>
                  <a:pt x="0" y="368"/>
                  <a:pt x="0" y="383"/>
                  <a:pt x="0" y="383"/>
                </a:cubicBezTo>
                <a:cubicBezTo>
                  <a:pt x="132" y="545"/>
                  <a:pt x="132" y="545"/>
                  <a:pt x="132" y="545"/>
                </a:cubicBezTo>
                <a:cubicBezTo>
                  <a:pt x="147" y="545"/>
                  <a:pt x="147" y="545"/>
                  <a:pt x="147" y="545"/>
                </a:cubicBezTo>
                <a:cubicBezTo>
                  <a:pt x="162" y="545"/>
                  <a:pt x="162" y="545"/>
                  <a:pt x="162" y="545"/>
                </a:cubicBezTo>
                <a:cubicBezTo>
                  <a:pt x="309" y="383"/>
                  <a:pt x="309" y="383"/>
                  <a:pt x="309" y="383"/>
                </a:cubicBezTo>
                <a:cubicBezTo>
                  <a:pt x="309" y="383"/>
                  <a:pt x="309" y="368"/>
                  <a:pt x="309" y="353"/>
                </a:cubicBezTo>
                <a:close/>
                <a:moveTo>
                  <a:pt x="265" y="44"/>
                </a:moveTo>
                <a:lnTo>
                  <a:pt x="265" y="44"/>
                </a:lnTo>
                <a:cubicBezTo>
                  <a:pt x="544" y="44"/>
                  <a:pt x="544" y="44"/>
                  <a:pt x="544" y="44"/>
                </a:cubicBezTo>
                <a:cubicBezTo>
                  <a:pt x="559" y="44"/>
                  <a:pt x="559" y="30"/>
                  <a:pt x="559" y="15"/>
                </a:cubicBezTo>
                <a:cubicBezTo>
                  <a:pt x="559" y="15"/>
                  <a:pt x="559" y="0"/>
                  <a:pt x="544" y="0"/>
                </a:cubicBezTo>
                <a:cubicBezTo>
                  <a:pt x="265" y="0"/>
                  <a:pt x="265" y="0"/>
                  <a:pt x="265" y="0"/>
                </a:cubicBezTo>
                <a:lnTo>
                  <a:pt x="250" y="15"/>
                </a:lnTo>
                <a:cubicBezTo>
                  <a:pt x="250" y="30"/>
                  <a:pt x="265" y="44"/>
                  <a:pt x="265" y="44"/>
                </a:cubicBezTo>
                <a:close/>
                <a:moveTo>
                  <a:pt x="544" y="471"/>
                </a:moveTo>
                <a:lnTo>
                  <a:pt x="544" y="471"/>
                </a:lnTo>
                <a:cubicBezTo>
                  <a:pt x="309" y="471"/>
                  <a:pt x="309" y="471"/>
                  <a:pt x="309" y="471"/>
                </a:cubicBezTo>
                <a:cubicBezTo>
                  <a:pt x="294" y="471"/>
                  <a:pt x="294" y="486"/>
                  <a:pt x="294" y="486"/>
                </a:cubicBezTo>
                <a:cubicBezTo>
                  <a:pt x="294" y="501"/>
                  <a:pt x="294" y="515"/>
                  <a:pt x="309" y="515"/>
                </a:cubicBezTo>
                <a:cubicBezTo>
                  <a:pt x="544" y="515"/>
                  <a:pt x="544" y="515"/>
                  <a:pt x="544" y="515"/>
                </a:cubicBezTo>
                <a:cubicBezTo>
                  <a:pt x="559" y="515"/>
                  <a:pt x="559" y="501"/>
                  <a:pt x="559" y="486"/>
                </a:cubicBezTo>
                <a:cubicBezTo>
                  <a:pt x="559" y="486"/>
                  <a:pt x="559" y="471"/>
                  <a:pt x="544" y="471"/>
                </a:cubicBezTo>
                <a:close/>
                <a:moveTo>
                  <a:pt x="544" y="353"/>
                </a:moveTo>
                <a:lnTo>
                  <a:pt x="544" y="353"/>
                </a:lnTo>
                <a:cubicBezTo>
                  <a:pt x="382" y="353"/>
                  <a:pt x="382" y="353"/>
                  <a:pt x="382" y="353"/>
                </a:cubicBezTo>
                <a:lnTo>
                  <a:pt x="368" y="368"/>
                </a:lnTo>
                <a:cubicBezTo>
                  <a:pt x="368" y="383"/>
                  <a:pt x="382" y="398"/>
                  <a:pt x="382" y="398"/>
                </a:cubicBezTo>
                <a:cubicBezTo>
                  <a:pt x="544" y="398"/>
                  <a:pt x="544" y="398"/>
                  <a:pt x="544" y="398"/>
                </a:cubicBezTo>
                <a:cubicBezTo>
                  <a:pt x="559" y="398"/>
                  <a:pt x="559" y="383"/>
                  <a:pt x="559" y="368"/>
                </a:cubicBezTo>
                <a:cubicBezTo>
                  <a:pt x="559" y="368"/>
                  <a:pt x="559" y="353"/>
                  <a:pt x="544" y="353"/>
                </a:cubicBezTo>
                <a:close/>
                <a:moveTo>
                  <a:pt x="544" y="118"/>
                </a:moveTo>
                <a:lnTo>
                  <a:pt x="544" y="118"/>
                </a:lnTo>
                <a:cubicBezTo>
                  <a:pt x="265" y="118"/>
                  <a:pt x="265" y="118"/>
                  <a:pt x="265" y="118"/>
                </a:cubicBezTo>
                <a:lnTo>
                  <a:pt x="250" y="132"/>
                </a:lnTo>
                <a:cubicBezTo>
                  <a:pt x="250" y="147"/>
                  <a:pt x="265" y="162"/>
                  <a:pt x="265" y="162"/>
                </a:cubicBezTo>
                <a:cubicBezTo>
                  <a:pt x="544" y="162"/>
                  <a:pt x="544" y="162"/>
                  <a:pt x="544" y="162"/>
                </a:cubicBezTo>
                <a:cubicBezTo>
                  <a:pt x="559" y="162"/>
                  <a:pt x="559" y="147"/>
                  <a:pt x="559" y="132"/>
                </a:cubicBezTo>
                <a:cubicBezTo>
                  <a:pt x="559" y="132"/>
                  <a:pt x="559" y="118"/>
                  <a:pt x="544" y="118"/>
                </a:cubicBezTo>
                <a:close/>
                <a:moveTo>
                  <a:pt x="544" y="235"/>
                </a:moveTo>
                <a:lnTo>
                  <a:pt x="544" y="235"/>
                </a:lnTo>
                <a:cubicBezTo>
                  <a:pt x="265" y="235"/>
                  <a:pt x="265" y="235"/>
                  <a:pt x="265" y="235"/>
                </a:cubicBezTo>
                <a:lnTo>
                  <a:pt x="250" y="250"/>
                </a:lnTo>
                <a:cubicBezTo>
                  <a:pt x="250" y="265"/>
                  <a:pt x="265" y="280"/>
                  <a:pt x="265" y="280"/>
                </a:cubicBezTo>
                <a:cubicBezTo>
                  <a:pt x="544" y="280"/>
                  <a:pt x="544" y="280"/>
                  <a:pt x="544" y="280"/>
                </a:cubicBezTo>
                <a:cubicBezTo>
                  <a:pt x="559" y="280"/>
                  <a:pt x="559" y="265"/>
                  <a:pt x="559" y="250"/>
                </a:cubicBezTo>
                <a:cubicBezTo>
                  <a:pt x="559" y="250"/>
                  <a:pt x="559" y="235"/>
                  <a:pt x="544" y="23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35" name="Freeform 195">
            <a:extLst>
              <a:ext uri="{FF2B5EF4-FFF2-40B4-BE49-F238E27FC236}">
                <a16:creationId xmlns:a16="http://schemas.microsoft.com/office/drawing/2014/main" id="{00FC056B-B220-56E4-4E3B-AD75FF8C8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6478" y="2905098"/>
            <a:ext cx="352621" cy="333882"/>
          </a:xfrm>
          <a:custGeom>
            <a:avLst/>
            <a:gdLst>
              <a:gd name="T0" fmla="*/ 111126 w 546"/>
              <a:gd name="T1" fmla="*/ 169703 h 516"/>
              <a:gd name="T2" fmla="*/ 111126 w 546"/>
              <a:gd name="T3" fmla="*/ 169703 h 516"/>
              <a:gd name="T4" fmla="*/ 5394 w 546"/>
              <a:gd name="T5" fmla="*/ 169703 h 516"/>
              <a:gd name="T6" fmla="*/ 0 w 546"/>
              <a:gd name="T7" fmla="*/ 180152 h 516"/>
              <a:gd name="T8" fmla="*/ 5394 w 546"/>
              <a:gd name="T9" fmla="*/ 185557 h 516"/>
              <a:gd name="T10" fmla="*/ 111126 w 546"/>
              <a:gd name="T11" fmla="*/ 185557 h 516"/>
              <a:gd name="T12" fmla="*/ 116521 w 546"/>
              <a:gd name="T13" fmla="*/ 180152 h 516"/>
              <a:gd name="T14" fmla="*/ 111126 w 546"/>
              <a:gd name="T15" fmla="*/ 169703 h 516"/>
              <a:gd name="T16" fmla="*/ 5394 w 546"/>
              <a:gd name="T17" fmla="*/ 15853 h 516"/>
              <a:gd name="T18" fmla="*/ 5394 w 546"/>
              <a:gd name="T19" fmla="*/ 15853 h 516"/>
              <a:gd name="T20" fmla="*/ 190605 w 546"/>
              <a:gd name="T21" fmla="*/ 15853 h 516"/>
              <a:gd name="T22" fmla="*/ 195999 w 546"/>
              <a:gd name="T23" fmla="*/ 10449 h 516"/>
              <a:gd name="T24" fmla="*/ 190605 w 546"/>
              <a:gd name="T25" fmla="*/ 0 h 516"/>
              <a:gd name="T26" fmla="*/ 5394 w 546"/>
              <a:gd name="T27" fmla="*/ 0 h 516"/>
              <a:gd name="T28" fmla="*/ 0 w 546"/>
              <a:gd name="T29" fmla="*/ 10449 h 516"/>
              <a:gd name="T30" fmla="*/ 5394 w 546"/>
              <a:gd name="T31" fmla="*/ 15853 h 516"/>
              <a:gd name="T32" fmla="*/ 190605 w 546"/>
              <a:gd name="T33" fmla="*/ 116739 h 516"/>
              <a:gd name="T34" fmla="*/ 190605 w 546"/>
              <a:gd name="T35" fmla="*/ 116739 h 516"/>
              <a:gd name="T36" fmla="*/ 5394 w 546"/>
              <a:gd name="T37" fmla="*/ 116739 h 516"/>
              <a:gd name="T38" fmla="*/ 0 w 546"/>
              <a:gd name="T39" fmla="*/ 121783 h 516"/>
              <a:gd name="T40" fmla="*/ 5394 w 546"/>
              <a:gd name="T41" fmla="*/ 127187 h 516"/>
              <a:gd name="T42" fmla="*/ 190605 w 546"/>
              <a:gd name="T43" fmla="*/ 127187 h 516"/>
              <a:gd name="T44" fmla="*/ 195999 w 546"/>
              <a:gd name="T45" fmla="*/ 121783 h 516"/>
              <a:gd name="T46" fmla="*/ 190605 w 546"/>
              <a:gd name="T47" fmla="*/ 116739 h 516"/>
              <a:gd name="T48" fmla="*/ 190605 w 546"/>
              <a:gd name="T49" fmla="*/ 58369 h 516"/>
              <a:gd name="T50" fmla="*/ 190605 w 546"/>
              <a:gd name="T51" fmla="*/ 58369 h 516"/>
              <a:gd name="T52" fmla="*/ 5394 w 546"/>
              <a:gd name="T53" fmla="*/ 58369 h 516"/>
              <a:gd name="T54" fmla="*/ 0 w 546"/>
              <a:gd name="T55" fmla="*/ 63414 h 516"/>
              <a:gd name="T56" fmla="*/ 5394 w 546"/>
              <a:gd name="T57" fmla="*/ 74223 h 516"/>
              <a:gd name="T58" fmla="*/ 190605 w 546"/>
              <a:gd name="T59" fmla="*/ 74223 h 516"/>
              <a:gd name="T60" fmla="*/ 195999 w 546"/>
              <a:gd name="T61" fmla="*/ 63414 h 516"/>
              <a:gd name="T62" fmla="*/ 190605 w 546"/>
              <a:gd name="T63" fmla="*/ 58369 h 51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6" h="516">
                <a:moveTo>
                  <a:pt x="309" y="471"/>
                </a:moveTo>
                <a:lnTo>
                  <a:pt x="309" y="471"/>
                </a:lnTo>
                <a:cubicBezTo>
                  <a:pt x="15" y="471"/>
                  <a:pt x="15" y="471"/>
                  <a:pt x="15" y="471"/>
                </a:cubicBezTo>
                <a:cubicBezTo>
                  <a:pt x="0" y="471"/>
                  <a:pt x="0" y="486"/>
                  <a:pt x="0" y="500"/>
                </a:cubicBezTo>
                <a:cubicBezTo>
                  <a:pt x="0" y="500"/>
                  <a:pt x="0" y="515"/>
                  <a:pt x="15" y="515"/>
                </a:cubicBezTo>
                <a:cubicBezTo>
                  <a:pt x="309" y="515"/>
                  <a:pt x="309" y="515"/>
                  <a:pt x="309" y="515"/>
                </a:cubicBezTo>
                <a:cubicBezTo>
                  <a:pt x="324" y="515"/>
                  <a:pt x="324" y="500"/>
                  <a:pt x="324" y="500"/>
                </a:cubicBezTo>
                <a:cubicBezTo>
                  <a:pt x="324" y="486"/>
                  <a:pt x="324" y="471"/>
                  <a:pt x="309" y="471"/>
                </a:cubicBezTo>
                <a:close/>
                <a:moveTo>
                  <a:pt x="15" y="44"/>
                </a:moveTo>
                <a:lnTo>
                  <a:pt x="15" y="44"/>
                </a:lnTo>
                <a:cubicBezTo>
                  <a:pt x="530" y="44"/>
                  <a:pt x="530" y="44"/>
                  <a:pt x="530" y="44"/>
                </a:cubicBezTo>
                <a:lnTo>
                  <a:pt x="545" y="29"/>
                </a:lnTo>
                <a:cubicBezTo>
                  <a:pt x="545" y="15"/>
                  <a:pt x="530" y="0"/>
                  <a:pt x="530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0" y="0"/>
                  <a:pt x="0" y="15"/>
                  <a:pt x="0" y="29"/>
                </a:cubicBezTo>
                <a:cubicBezTo>
                  <a:pt x="0" y="29"/>
                  <a:pt x="0" y="44"/>
                  <a:pt x="15" y="44"/>
                </a:cubicBezTo>
                <a:close/>
                <a:moveTo>
                  <a:pt x="530" y="324"/>
                </a:moveTo>
                <a:lnTo>
                  <a:pt x="530" y="324"/>
                </a:lnTo>
                <a:cubicBezTo>
                  <a:pt x="15" y="324"/>
                  <a:pt x="15" y="324"/>
                  <a:pt x="15" y="324"/>
                </a:cubicBezTo>
                <a:cubicBezTo>
                  <a:pt x="0" y="324"/>
                  <a:pt x="0" y="324"/>
                  <a:pt x="0" y="338"/>
                </a:cubicBezTo>
                <a:cubicBezTo>
                  <a:pt x="0" y="353"/>
                  <a:pt x="0" y="353"/>
                  <a:pt x="15" y="353"/>
                </a:cubicBezTo>
                <a:cubicBezTo>
                  <a:pt x="530" y="353"/>
                  <a:pt x="530" y="353"/>
                  <a:pt x="530" y="353"/>
                </a:cubicBezTo>
                <a:cubicBezTo>
                  <a:pt x="530" y="353"/>
                  <a:pt x="545" y="353"/>
                  <a:pt x="545" y="338"/>
                </a:cubicBezTo>
                <a:cubicBezTo>
                  <a:pt x="545" y="324"/>
                  <a:pt x="530" y="324"/>
                  <a:pt x="530" y="324"/>
                </a:cubicBezTo>
                <a:close/>
                <a:moveTo>
                  <a:pt x="530" y="162"/>
                </a:moveTo>
                <a:lnTo>
                  <a:pt x="530" y="162"/>
                </a:lnTo>
                <a:cubicBezTo>
                  <a:pt x="15" y="162"/>
                  <a:pt x="15" y="162"/>
                  <a:pt x="15" y="162"/>
                </a:cubicBezTo>
                <a:cubicBezTo>
                  <a:pt x="0" y="162"/>
                  <a:pt x="0" y="176"/>
                  <a:pt x="0" y="176"/>
                </a:cubicBezTo>
                <a:cubicBezTo>
                  <a:pt x="0" y="191"/>
                  <a:pt x="0" y="206"/>
                  <a:pt x="15" y="206"/>
                </a:cubicBezTo>
                <a:cubicBezTo>
                  <a:pt x="530" y="206"/>
                  <a:pt x="530" y="206"/>
                  <a:pt x="530" y="206"/>
                </a:cubicBezTo>
                <a:cubicBezTo>
                  <a:pt x="530" y="206"/>
                  <a:pt x="545" y="191"/>
                  <a:pt x="545" y="176"/>
                </a:cubicBezTo>
                <a:lnTo>
                  <a:pt x="530" y="16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36" name="Freeform 196">
            <a:extLst>
              <a:ext uri="{FF2B5EF4-FFF2-40B4-BE49-F238E27FC236}">
                <a16:creationId xmlns:a16="http://schemas.microsoft.com/office/drawing/2014/main" id="{65AB81AA-5116-22F4-B806-FA8941266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7675" y="2905098"/>
            <a:ext cx="352619" cy="333882"/>
          </a:xfrm>
          <a:custGeom>
            <a:avLst/>
            <a:gdLst>
              <a:gd name="T0" fmla="*/ 5044 w 545"/>
              <a:gd name="T1" fmla="*/ 15853 h 516"/>
              <a:gd name="T2" fmla="*/ 5044 w 545"/>
              <a:gd name="T3" fmla="*/ 15853 h 516"/>
              <a:gd name="T4" fmla="*/ 190954 w 545"/>
              <a:gd name="T5" fmla="*/ 15853 h 516"/>
              <a:gd name="T6" fmla="*/ 195998 w 545"/>
              <a:gd name="T7" fmla="*/ 10449 h 516"/>
              <a:gd name="T8" fmla="*/ 190954 w 545"/>
              <a:gd name="T9" fmla="*/ 0 h 516"/>
              <a:gd name="T10" fmla="*/ 5044 w 545"/>
              <a:gd name="T11" fmla="*/ 0 h 516"/>
              <a:gd name="T12" fmla="*/ 0 w 545"/>
              <a:gd name="T13" fmla="*/ 10449 h 516"/>
              <a:gd name="T14" fmla="*/ 5044 w 545"/>
              <a:gd name="T15" fmla="*/ 15853 h 516"/>
              <a:gd name="T16" fmla="*/ 37110 w 545"/>
              <a:gd name="T17" fmla="*/ 58369 h 516"/>
              <a:gd name="T18" fmla="*/ 37110 w 545"/>
              <a:gd name="T19" fmla="*/ 58369 h 516"/>
              <a:gd name="T20" fmla="*/ 26301 w 545"/>
              <a:gd name="T21" fmla="*/ 63414 h 516"/>
              <a:gd name="T22" fmla="*/ 37110 w 545"/>
              <a:gd name="T23" fmla="*/ 74223 h 516"/>
              <a:gd name="T24" fmla="*/ 164292 w 545"/>
              <a:gd name="T25" fmla="*/ 74223 h 516"/>
              <a:gd name="T26" fmla="*/ 169697 w 545"/>
              <a:gd name="T27" fmla="*/ 63414 h 516"/>
              <a:gd name="T28" fmla="*/ 164292 w 545"/>
              <a:gd name="T29" fmla="*/ 58369 h 516"/>
              <a:gd name="T30" fmla="*/ 37110 w 545"/>
              <a:gd name="T31" fmla="*/ 58369 h 516"/>
              <a:gd name="T32" fmla="*/ 190954 w 545"/>
              <a:gd name="T33" fmla="*/ 116739 h 516"/>
              <a:gd name="T34" fmla="*/ 190954 w 545"/>
              <a:gd name="T35" fmla="*/ 116739 h 516"/>
              <a:gd name="T36" fmla="*/ 5044 w 545"/>
              <a:gd name="T37" fmla="*/ 116739 h 516"/>
              <a:gd name="T38" fmla="*/ 0 w 545"/>
              <a:gd name="T39" fmla="*/ 121783 h 516"/>
              <a:gd name="T40" fmla="*/ 5044 w 545"/>
              <a:gd name="T41" fmla="*/ 127187 h 516"/>
              <a:gd name="T42" fmla="*/ 190954 w 545"/>
              <a:gd name="T43" fmla="*/ 127187 h 516"/>
              <a:gd name="T44" fmla="*/ 195998 w 545"/>
              <a:gd name="T45" fmla="*/ 121783 h 516"/>
              <a:gd name="T46" fmla="*/ 190954 w 545"/>
              <a:gd name="T47" fmla="*/ 116739 h 516"/>
              <a:gd name="T48" fmla="*/ 148439 w 545"/>
              <a:gd name="T49" fmla="*/ 169703 h 516"/>
              <a:gd name="T50" fmla="*/ 148439 w 545"/>
              <a:gd name="T51" fmla="*/ 169703 h 516"/>
              <a:gd name="T52" fmla="*/ 47558 w 545"/>
              <a:gd name="T53" fmla="*/ 169703 h 516"/>
              <a:gd name="T54" fmla="*/ 42154 w 545"/>
              <a:gd name="T55" fmla="*/ 180152 h 516"/>
              <a:gd name="T56" fmla="*/ 47558 w 545"/>
              <a:gd name="T57" fmla="*/ 185557 h 516"/>
              <a:gd name="T58" fmla="*/ 148439 w 545"/>
              <a:gd name="T59" fmla="*/ 185557 h 516"/>
              <a:gd name="T60" fmla="*/ 153484 w 545"/>
              <a:gd name="T61" fmla="*/ 180152 h 516"/>
              <a:gd name="T62" fmla="*/ 148439 w 545"/>
              <a:gd name="T63" fmla="*/ 169703 h 51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5" h="516">
                <a:moveTo>
                  <a:pt x="14" y="44"/>
                </a:moveTo>
                <a:lnTo>
                  <a:pt x="14" y="44"/>
                </a:lnTo>
                <a:cubicBezTo>
                  <a:pt x="530" y="44"/>
                  <a:pt x="530" y="44"/>
                  <a:pt x="530" y="44"/>
                </a:cubicBezTo>
                <a:cubicBezTo>
                  <a:pt x="544" y="44"/>
                  <a:pt x="544" y="29"/>
                  <a:pt x="544" y="29"/>
                </a:cubicBezTo>
                <a:cubicBezTo>
                  <a:pt x="544" y="15"/>
                  <a:pt x="544" y="0"/>
                  <a:pt x="530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0" y="15"/>
                  <a:pt x="0" y="29"/>
                </a:cubicBezTo>
                <a:lnTo>
                  <a:pt x="14" y="44"/>
                </a:lnTo>
                <a:close/>
                <a:moveTo>
                  <a:pt x="103" y="162"/>
                </a:moveTo>
                <a:lnTo>
                  <a:pt x="103" y="162"/>
                </a:lnTo>
                <a:cubicBezTo>
                  <a:pt x="88" y="162"/>
                  <a:pt x="73" y="176"/>
                  <a:pt x="73" y="176"/>
                </a:cubicBezTo>
                <a:cubicBezTo>
                  <a:pt x="73" y="191"/>
                  <a:pt x="88" y="206"/>
                  <a:pt x="103" y="206"/>
                </a:cubicBezTo>
                <a:cubicBezTo>
                  <a:pt x="456" y="206"/>
                  <a:pt x="456" y="206"/>
                  <a:pt x="456" y="206"/>
                </a:cubicBezTo>
                <a:cubicBezTo>
                  <a:pt x="456" y="206"/>
                  <a:pt x="471" y="191"/>
                  <a:pt x="471" y="176"/>
                </a:cubicBezTo>
                <a:lnTo>
                  <a:pt x="456" y="162"/>
                </a:lnTo>
                <a:lnTo>
                  <a:pt x="103" y="162"/>
                </a:lnTo>
                <a:close/>
                <a:moveTo>
                  <a:pt x="530" y="324"/>
                </a:moveTo>
                <a:lnTo>
                  <a:pt x="530" y="324"/>
                </a:lnTo>
                <a:cubicBezTo>
                  <a:pt x="14" y="324"/>
                  <a:pt x="14" y="324"/>
                  <a:pt x="14" y="324"/>
                </a:cubicBezTo>
                <a:cubicBezTo>
                  <a:pt x="14" y="324"/>
                  <a:pt x="0" y="324"/>
                  <a:pt x="0" y="338"/>
                </a:cubicBezTo>
                <a:cubicBezTo>
                  <a:pt x="0" y="353"/>
                  <a:pt x="14" y="353"/>
                  <a:pt x="14" y="353"/>
                </a:cubicBezTo>
                <a:cubicBezTo>
                  <a:pt x="530" y="353"/>
                  <a:pt x="530" y="353"/>
                  <a:pt x="530" y="353"/>
                </a:cubicBezTo>
                <a:cubicBezTo>
                  <a:pt x="544" y="353"/>
                  <a:pt x="544" y="353"/>
                  <a:pt x="544" y="338"/>
                </a:cubicBezTo>
                <a:cubicBezTo>
                  <a:pt x="544" y="324"/>
                  <a:pt x="544" y="324"/>
                  <a:pt x="530" y="324"/>
                </a:cubicBezTo>
                <a:close/>
                <a:moveTo>
                  <a:pt x="412" y="471"/>
                </a:moveTo>
                <a:lnTo>
                  <a:pt x="412" y="471"/>
                </a:lnTo>
                <a:cubicBezTo>
                  <a:pt x="132" y="471"/>
                  <a:pt x="132" y="471"/>
                  <a:pt x="132" y="471"/>
                </a:cubicBezTo>
                <a:cubicBezTo>
                  <a:pt x="132" y="471"/>
                  <a:pt x="117" y="486"/>
                  <a:pt x="117" y="500"/>
                </a:cubicBezTo>
                <a:lnTo>
                  <a:pt x="132" y="515"/>
                </a:lnTo>
                <a:cubicBezTo>
                  <a:pt x="412" y="515"/>
                  <a:pt x="412" y="515"/>
                  <a:pt x="412" y="515"/>
                </a:cubicBezTo>
                <a:cubicBezTo>
                  <a:pt x="426" y="515"/>
                  <a:pt x="426" y="500"/>
                  <a:pt x="426" y="500"/>
                </a:cubicBezTo>
                <a:cubicBezTo>
                  <a:pt x="426" y="486"/>
                  <a:pt x="426" y="471"/>
                  <a:pt x="412" y="47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37" name="Freeform 197">
            <a:extLst>
              <a:ext uri="{FF2B5EF4-FFF2-40B4-BE49-F238E27FC236}">
                <a16:creationId xmlns:a16="http://schemas.microsoft.com/office/drawing/2014/main" id="{3AA4817C-14DA-3B1F-864F-FED49CEE2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2876" y="2905098"/>
            <a:ext cx="354324" cy="333882"/>
          </a:xfrm>
          <a:custGeom>
            <a:avLst/>
            <a:gdLst>
              <a:gd name="T0" fmla="*/ 5068 w 545"/>
              <a:gd name="T1" fmla="*/ 74223 h 516"/>
              <a:gd name="T2" fmla="*/ 5068 w 545"/>
              <a:gd name="T3" fmla="*/ 74223 h 516"/>
              <a:gd name="T4" fmla="*/ 133227 w 545"/>
              <a:gd name="T5" fmla="*/ 74223 h 516"/>
              <a:gd name="T6" fmla="*/ 143726 w 545"/>
              <a:gd name="T7" fmla="*/ 63414 h 516"/>
              <a:gd name="T8" fmla="*/ 133227 w 545"/>
              <a:gd name="T9" fmla="*/ 58369 h 516"/>
              <a:gd name="T10" fmla="*/ 5068 w 545"/>
              <a:gd name="T11" fmla="*/ 58369 h 516"/>
              <a:gd name="T12" fmla="*/ 0 w 545"/>
              <a:gd name="T13" fmla="*/ 63414 h 516"/>
              <a:gd name="T14" fmla="*/ 5068 w 545"/>
              <a:gd name="T15" fmla="*/ 74223 h 516"/>
              <a:gd name="T16" fmla="*/ 5068 w 545"/>
              <a:gd name="T17" fmla="*/ 15853 h 516"/>
              <a:gd name="T18" fmla="*/ 5068 w 545"/>
              <a:gd name="T19" fmla="*/ 15853 h 516"/>
              <a:gd name="T20" fmla="*/ 191877 w 545"/>
              <a:gd name="T21" fmla="*/ 15853 h 516"/>
              <a:gd name="T22" fmla="*/ 196945 w 545"/>
              <a:gd name="T23" fmla="*/ 10449 h 516"/>
              <a:gd name="T24" fmla="*/ 191877 w 545"/>
              <a:gd name="T25" fmla="*/ 0 h 516"/>
              <a:gd name="T26" fmla="*/ 5068 w 545"/>
              <a:gd name="T27" fmla="*/ 0 h 516"/>
              <a:gd name="T28" fmla="*/ 0 w 545"/>
              <a:gd name="T29" fmla="*/ 10449 h 516"/>
              <a:gd name="T30" fmla="*/ 5068 w 545"/>
              <a:gd name="T31" fmla="*/ 15853 h 516"/>
              <a:gd name="T32" fmla="*/ 111868 w 545"/>
              <a:gd name="T33" fmla="*/ 169703 h 516"/>
              <a:gd name="T34" fmla="*/ 111868 w 545"/>
              <a:gd name="T35" fmla="*/ 169703 h 516"/>
              <a:gd name="T36" fmla="*/ 5068 w 545"/>
              <a:gd name="T37" fmla="*/ 169703 h 516"/>
              <a:gd name="T38" fmla="*/ 0 w 545"/>
              <a:gd name="T39" fmla="*/ 180152 h 516"/>
              <a:gd name="T40" fmla="*/ 5068 w 545"/>
              <a:gd name="T41" fmla="*/ 185557 h 516"/>
              <a:gd name="T42" fmla="*/ 111868 w 545"/>
              <a:gd name="T43" fmla="*/ 185557 h 516"/>
              <a:gd name="T44" fmla="*/ 122367 w 545"/>
              <a:gd name="T45" fmla="*/ 180152 h 516"/>
              <a:gd name="T46" fmla="*/ 111868 w 545"/>
              <a:gd name="T47" fmla="*/ 169703 h 516"/>
              <a:gd name="T48" fmla="*/ 191877 w 545"/>
              <a:gd name="T49" fmla="*/ 116739 h 516"/>
              <a:gd name="T50" fmla="*/ 191877 w 545"/>
              <a:gd name="T51" fmla="*/ 116739 h 516"/>
              <a:gd name="T52" fmla="*/ 5068 w 545"/>
              <a:gd name="T53" fmla="*/ 116739 h 516"/>
              <a:gd name="T54" fmla="*/ 0 w 545"/>
              <a:gd name="T55" fmla="*/ 121783 h 516"/>
              <a:gd name="T56" fmla="*/ 5068 w 545"/>
              <a:gd name="T57" fmla="*/ 127187 h 516"/>
              <a:gd name="T58" fmla="*/ 191877 w 545"/>
              <a:gd name="T59" fmla="*/ 127187 h 516"/>
              <a:gd name="T60" fmla="*/ 196945 w 545"/>
              <a:gd name="T61" fmla="*/ 121783 h 516"/>
              <a:gd name="T62" fmla="*/ 191877 w 545"/>
              <a:gd name="T63" fmla="*/ 116739 h 51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5" h="516">
                <a:moveTo>
                  <a:pt x="14" y="206"/>
                </a:moveTo>
                <a:lnTo>
                  <a:pt x="14" y="206"/>
                </a:lnTo>
                <a:cubicBezTo>
                  <a:pt x="368" y="206"/>
                  <a:pt x="368" y="206"/>
                  <a:pt x="368" y="206"/>
                </a:cubicBezTo>
                <a:cubicBezTo>
                  <a:pt x="383" y="206"/>
                  <a:pt x="397" y="191"/>
                  <a:pt x="397" y="176"/>
                </a:cubicBezTo>
                <a:cubicBezTo>
                  <a:pt x="397" y="176"/>
                  <a:pt x="383" y="162"/>
                  <a:pt x="368" y="162"/>
                </a:cubicBezTo>
                <a:cubicBezTo>
                  <a:pt x="14" y="162"/>
                  <a:pt x="14" y="162"/>
                  <a:pt x="14" y="162"/>
                </a:cubicBezTo>
                <a:lnTo>
                  <a:pt x="0" y="176"/>
                </a:lnTo>
                <a:cubicBezTo>
                  <a:pt x="0" y="191"/>
                  <a:pt x="14" y="206"/>
                  <a:pt x="14" y="206"/>
                </a:cubicBezTo>
                <a:close/>
                <a:moveTo>
                  <a:pt x="14" y="44"/>
                </a:moveTo>
                <a:lnTo>
                  <a:pt x="14" y="44"/>
                </a:lnTo>
                <a:cubicBezTo>
                  <a:pt x="530" y="44"/>
                  <a:pt x="530" y="44"/>
                  <a:pt x="530" y="44"/>
                </a:cubicBezTo>
                <a:cubicBezTo>
                  <a:pt x="544" y="44"/>
                  <a:pt x="544" y="29"/>
                  <a:pt x="544" y="29"/>
                </a:cubicBezTo>
                <a:cubicBezTo>
                  <a:pt x="544" y="15"/>
                  <a:pt x="544" y="0"/>
                  <a:pt x="530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0" y="15"/>
                  <a:pt x="0" y="29"/>
                </a:cubicBezTo>
                <a:lnTo>
                  <a:pt x="14" y="44"/>
                </a:lnTo>
                <a:close/>
                <a:moveTo>
                  <a:pt x="309" y="471"/>
                </a:moveTo>
                <a:lnTo>
                  <a:pt x="309" y="471"/>
                </a:lnTo>
                <a:cubicBezTo>
                  <a:pt x="14" y="471"/>
                  <a:pt x="14" y="471"/>
                  <a:pt x="14" y="471"/>
                </a:cubicBezTo>
                <a:cubicBezTo>
                  <a:pt x="14" y="471"/>
                  <a:pt x="0" y="486"/>
                  <a:pt x="0" y="500"/>
                </a:cubicBezTo>
                <a:lnTo>
                  <a:pt x="14" y="515"/>
                </a:lnTo>
                <a:cubicBezTo>
                  <a:pt x="309" y="515"/>
                  <a:pt x="309" y="515"/>
                  <a:pt x="309" y="515"/>
                </a:cubicBezTo>
                <a:cubicBezTo>
                  <a:pt x="324" y="515"/>
                  <a:pt x="338" y="500"/>
                  <a:pt x="338" y="500"/>
                </a:cubicBezTo>
                <a:cubicBezTo>
                  <a:pt x="338" y="486"/>
                  <a:pt x="324" y="471"/>
                  <a:pt x="309" y="471"/>
                </a:cubicBezTo>
                <a:close/>
                <a:moveTo>
                  <a:pt x="530" y="324"/>
                </a:moveTo>
                <a:lnTo>
                  <a:pt x="530" y="324"/>
                </a:lnTo>
                <a:cubicBezTo>
                  <a:pt x="14" y="324"/>
                  <a:pt x="14" y="324"/>
                  <a:pt x="14" y="324"/>
                </a:cubicBezTo>
                <a:cubicBezTo>
                  <a:pt x="14" y="324"/>
                  <a:pt x="0" y="324"/>
                  <a:pt x="0" y="338"/>
                </a:cubicBezTo>
                <a:cubicBezTo>
                  <a:pt x="0" y="353"/>
                  <a:pt x="14" y="353"/>
                  <a:pt x="14" y="353"/>
                </a:cubicBezTo>
                <a:cubicBezTo>
                  <a:pt x="530" y="353"/>
                  <a:pt x="530" y="353"/>
                  <a:pt x="530" y="353"/>
                </a:cubicBezTo>
                <a:cubicBezTo>
                  <a:pt x="544" y="353"/>
                  <a:pt x="544" y="353"/>
                  <a:pt x="544" y="338"/>
                </a:cubicBezTo>
                <a:cubicBezTo>
                  <a:pt x="544" y="324"/>
                  <a:pt x="544" y="324"/>
                  <a:pt x="530" y="32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38" name="Freeform 198">
            <a:extLst>
              <a:ext uri="{FF2B5EF4-FFF2-40B4-BE49-F238E27FC236}">
                <a16:creationId xmlns:a16="http://schemas.microsoft.com/office/drawing/2014/main" id="{4E215605-EFDC-52B4-FAC0-A9BC867CC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4514" y="2869325"/>
            <a:ext cx="325365" cy="410539"/>
          </a:xfrm>
          <a:custGeom>
            <a:avLst/>
            <a:gdLst>
              <a:gd name="T0" fmla="*/ 127658 w 501"/>
              <a:gd name="T1" fmla="*/ 201559 h 634"/>
              <a:gd name="T2" fmla="*/ 133083 w 501"/>
              <a:gd name="T3" fmla="*/ 106008 h 634"/>
              <a:gd name="T4" fmla="*/ 116809 w 501"/>
              <a:gd name="T5" fmla="*/ 106008 h 634"/>
              <a:gd name="T6" fmla="*/ 127658 w 501"/>
              <a:gd name="T7" fmla="*/ 201559 h 634"/>
              <a:gd name="T8" fmla="*/ 53161 w 501"/>
              <a:gd name="T9" fmla="*/ 201559 h 634"/>
              <a:gd name="T10" fmla="*/ 63648 w 501"/>
              <a:gd name="T11" fmla="*/ 106008 h 634"/>
              <a:gd name="T12" fmla="*/ 47736 w 501"/>
              <a:gd name="T13" fmla="*/ 106008 h 634"/>
              <a:gd name="T14" fmla="*/ 53161 w 501"/>
              <a:gd name="T15" fmla="*/ 201559 h 634"/>
              <a:gd name="T16" fmla="*/ 90410 w 501"/>
              <a:gd name="T17" fmla="*/ 201559 h 634"/>
              <a:gd name="T18" fmla="*/ 95834 w 501"/>
              <a:gd name="T19" fmla="*/ 106008 h 634"/>
              <a:gd name="T20" fmla="*/ 84985 w 501"/>
              <a:gd name="T21" fmla="*/ 106008 h 634"/>
              <a:gd name="T22" fmla="*/ 90410 w 501"/>
              <a:gd name="T23" fmla="*/ 201559 h 634"/>
              <a:gd name="T24" fmla="*/ 170332 w 501"/>
              <a:gd name="T25" fmla="*/ 31730 h 634"/>
              <a:gd name="T26" fmla="*/ 127658 w 501"/>
              <a:gd name="T27" fmla="*/ 15865 h 634"/>
              <a:gd name="T28" fmla="*/ 69073 w 501"/>
              <a:gd name="T29" fmla="*/ 0 h 634"/>
              <a:gd name="T30" fmla="*/ 53161 w 501"/>
              <a:gd name="T31" fmla="*/ 31730 h 634"/>
              <a:gd name="T32" fmla="*/ 0 w 501"/>
              <a:gd name="T33" fmla="*/ 42187 h 634"/>
              <a:gd name="T34" fmla="*/ 10488 w 501"/>
              <a:gd name="T35" fmla="*/ 74278 h 634"/>
              <a:gd name="T36" fmla="*/ 42673 w 501"/>
              <a:gd name="T37" fmla="*/ 228241 h 634"/>
              <a:gd name="T38" fmla="*/ 170332 w 501"/>
              <a:gd name="T39" fmla="*/ 201559 h 634"/>
              <a:gd name="T40" fmla="*/ 180819 w 501"/>
              <a:gd name="T41" fmla="*/ 58412 h 634"/>
              <a:gd name="T42" fmla="*/ 170332 w 501"/>
              <a:gd name="T43" fmla="*/ 31730 h 634"/>
              <a:gd name="T44" fmla="*/ 69073 w 501"/>
              <a:gd name="T45" fmla="*/ 21274 h 634"/>
              <a:gd name="T46" fmla="*/ 106322 w 501"/>
              <a:gd name="T47" fmla="*/ 15865 h 634"/>
              <a:gd name="T48" fmla="*/ 111746 w 501"/>
              <a:gd name="T49" fmla="*/ 31730 h 634"/>
              <a:gd name="T50" fmla="*/ 69073 w 501"/>
              <a:gd name="T51" fmla="*/ 21274 h 634"/>
              <a:gd name="T52" fmla="*/ 154420 w 501"/>
              <a:gd name="T53" fmla="*/ 201559 h 634"/>
              <a:gd name="T54" fmla="*/ 42673 w 501"/>
              <a:gd name="T55" fmla="*/ 212376 h 634"/>
              <a:gd name="T56" fmla="*/ 26400 w 501"/>
              <a:gd name="T57" fmla="*/ 74278 h 634"/>
              <a:gd name="T58" fmla="*/ 154420 w 501"/>
              <a:gd name="T59" fmla="*/ 201559 h 634"/>
              <a:gd name="T60" fmla="*/ 159483 w 501"/>
              <a:gd name="T61" fmla="*/ 58412 h 634"/>
              <a:gd name="T62" fmla="*/ 10488 w 501"/>
              <a:gd name="T63" fmla="*/ 53004 h 634"/>
              <a:gd name="T64" fmla="*/ 159483 w 501"/>
              <a:gd name="T65" fmla="*/ 42187 h 634"/>
              <a:gd name="T66" fmla="*/ 159483 w 501"/>
              <a:gd name="T67" fmla="*/ 58412 h 63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01" h="634">
                <a:moveTo>
                  <a:pt x="353" y="559"/>
                </a:moveTo>
                <a:lnTo>
                  <a:pt x="353" y="559"/>
                </a:lnTo>
                <a:cubicBezTo>
                  <a:pt x="353" y="559"/>
                  <a:pt x="368" y="545"/>
                  <a:pt x="368" y="530"/>
                </a:cubicBezTo>
                <a:cubicBezTo>
                  <a:pt x="368" y="294"/>
                  <a:pt x="368" y="294"/>
                  <a:pt x="368" y="294"/>
                </a:cubicBezTo>
                <a:lnTo>
                  <a:pt x="353" y="279"/>
                </a:lnTo>
                <a:cubicBezTo>
                  <a:pt x="339" y="279"/>
                  <a:pt x="323" y="294"/>
                  <a:pt x="323" y="294"/>
                </a:cubicBezTo>
                <a:cubicBezTo>
                  <a:pt x="323" y="530"/>
                  <a:pt x="323" y="530"/>
                  <a:pt x="323" y="530"/>
                </a:cubicBezTo>
                <a:cubicBezTo>
                  <a:pt x="323" y="545"/>
                  <a:pt x="339" y="559"/>
                  <a:pt x="353" y="559"/>
                </a:cubicBezTo>
                <a:close/>
                <a:moveTo>
                  <a:pt x="147" y="559"/>
                </a:moveTo>
                <a:lnTo>
                  <a:pt x="147" y="559"/>
                </a:lnTo>
                <a:cubicBezTo>
                  <a:pt x="162" y="559"/>
                  <a:pt x="176" y="545"/>
                  <a:pt x="176" y="530"/>
                </a:cubicBezTo>
                <a:cubicBezTo>
                  <a:pt x="176" y="294"/>
                  <a:pt x="176" y="294"/>
                  <a:pt x="176" y="294"/>
                </a:cubicBezTo>
                <a:cubicBezTo>
                  <a:pt x="176" y="294"/>
                  <a:pt x="162" y="279"/>
                  <a:pt x="147" y="279"/>
                </a:cubicBezTo>
                <a:lnTo>
                  <a:pt x="132" y="294"/>
                </a:lnTo>
                <a:cubicBezTo>
                  <a:pt x="132" y="530"/>
                  <a:pt x="132" y="530"/>
                  <a:pt x="132" y="530"/>
                </a:cubicBezTo>
                <a:cubicBezTo>
                  <a:pt x="132" y="545"/>
                  <a:pt x="147" y="559"/>
                  <a:pt x="147" y="559"/>
                </a:cubicBezTo>
                <a:close/>
                <a:moveTo>
                  <a:pt x="250" y="559"/>
                </a:moveTo>
                <a:lnTo>
                  <a:pt x="250" y="559"/>
                </a:lnTo>
                <a:cubicBezTo>
                  <a:pt x="265" y="559"/>
                  <a:pt x="265" y="545"/>
                  <a:pt x="265" y="530"/>
                </a:cubicBezTo>
                <a:cubicBezTo>
                  <a:pt x="265" y="294"/>
                  <a:pt x="265" y="294"/>
                  <a:pt x="265" y="294"/>
                </a:cubicBezTo>
                <a:cubicBezTo>
                  <a:pt x="265" y="294"/>
                  <a:pt x="265" y="279"/>
                  <a:pt x="250" y="279"/>
                </a:cubicBezTo>
                <a:cubicBezTo>
                  <a:pt x="235" y="279"/>
                  <a:pt x="235" y="294"/>
                  <a:pt x="235" y="294"/>
                </a:cubicBezTo>
                <a:cubicBezTo>
                  <a:pt x="235" y="530"/>
                  <a:pt x="235" y="530"/>
                  <a:pt x="235" y="530"/>
                </a:cubicBezTo>
                <a:cubicBezTo>
                  <a:pt x="235" y="545"/>
                  <a:pt x="235" y="559"/>
                  <a:pt x="250" y="559"/>
                </a:cubicBezTo>
                <a:close/>
                <a:moveTo>
                  <a:pt x="471" y="88"/>
                </a:moveTo>
                <a:lnTo>
                  <a:pt x="471" y="88"/>
                </a:lnTo>
                <a:cubicBezTo>
                  <a:pt x="353" y="88"/>
                  <a:pt x="353" y="88"/>
                  <a:pt x="353" y="88"/>
                </a:cubicBezTo>
                <a:cubicBezTo>
                  <a:pt x="353" y="44"/>
                  <a:pt x="353" y="44"/>
                  <a:pt x="353" y="44"/>
                </a:cubicBezTo>
                <a:cubicBezTo>
                  <a:pt x="353" y="29"/>
                  <a:pt x="323" y="0"/>
                  <a:pt x="309" y="0"/>
                </a:cubicBezTo>
                <a:cubicBezTo>
                  <a:pt x="191" y="0"/>
                  <a:pt x="191" y="0"/>
                  <a:pt x="191" y="0"/>
                </a:cubicBezTo>
                <a:cubicBezTo>
                  <a:pt x="176" y="0"/>
                  <a:pt x="147" y="29"/>
                  <a:pt x="147" y="44"/>
                </a:cubicBezTo>
                <a:cubicBezTo>
                  <a:pt x="147" y="88"/>
                  <a:pt x="147" y="88"/>
                  <a:pt x="147" y="88"/>
                </a:cubicBezTo>
                <a:cubicBezTo>
                  <a:pt x="29" y="88"/>
                  <a:pt x="29" y="88"/>
                  <a:pt x="29" y="88"/>
                </a:cubicBezTo>
                <a:cubicBezTo>
                  <a:pt x="14" y="88"/>
                  <a:pt x="0" y="103"/>
                  <a:pt x="0" y="117"/>
                </a:cubicBezTo>
                <a:cubicBezTo>
                  <a:pt x="0" y="162"/>
                  <a:pt x="0" y="162"/>
                  <a:pt x="0" y="162"/>
                </a:cubicBezTo>
                <a:cubicBezTo>
                  <a:pt x="0" y="176"/>
                  <a:pt x="14" y="206"/>
                  <a:pt x="29" y="206"/>
                </a:cubicBezTo>
                <a:cubicBezTo>
                  <a:pt x="29" y="559"/>
                  <a:pt x="29" y="559"/>
                  <a:pt x="29" y="559"/>
                </a:cubicBezTo>
                <a:cubicBezTo>
                  <a:pt x="29" y="604"/>
                  <a:pt x="73" y="633"/>
                  <a:pt x="118" y="633"/>
                </a:cubicBezTo>
                <a:cubicBezTo>
                  <a:pt x="382" y="633"/>
                  <a:pt x="382" y="633"/>
                  <a:pt x="382" y="633"/>
                </a:cubicBezTo>
                <a:cubicBezTo>
                  <a:pt x="427" y="633"/>
                  <a:pt x="471" y="604"/>
                  <a:pt x="471" y="559"/>
                </a:cubicBezTo>
                <a:cubicBezTo>
                  <a:pt x="471" y="206"/>
                  <a:pt x="471" y="206"/>
                  <a:pt x="471" y="206"/>
                </a:cubicBezTo>
                <a:cubicBezTo>
                  <a:pt x="486" y="206"/>
                  <a:pt x="500" y="176"/>
                  <a:pt x="500" y="162"/>
                </a:cubicBezTo>
                <a:cubicBezTo>
                  <a:pt x="500" y="117"/>
                  <a:pt x="500" y="117"/>
                  <a:pt x="500" y="117"/>
                </a:cubicBezTo>
                <a:cubicBezTo>
                  <a:pt x="500" y="103"/>
                  <a:pt x="486" y="88"/>
                  <a:pt x="471" y="88"/>
                </a:cubicBezTo>
                <a:close/>
                <a:moveTo>
                  <a:pt x="191" y="59"/>
                </a:moveTo>
                <a:lnTo>
                  <a:pt x="191" y="59"/>
                </a:lnTo>
                <a:lnTo>
                  <a:pt x="206" y="44"/>
                </a:lnTo>
                <a:cubicBezTo>
                  <a:pt x="294" y="44"/>
                  <a:pt x="294" y="44"/>
                  <a:pt x="294" y="44"/>
                </a:cubicBezTo>
                <a:lnTo>
                  <a:pt x="309" y="59"/>
                </a:lnTo>
                <a:cubicBezTo>
                  <a:pt x="309" y="88"/>
                  <a:pt x="309" y="88"/>
                  <a:pt x="309" y="88"/>
                </a:cubicBezTo>
                <a:cubicBezTo>
                  <a:pt x="294" y="88"/>
                  <a:pt x="191" y="88"/>
                  <a:pt x="191" y="88"/>
                </a:cubicBezTo>
                <a:lnTo>
                  <a:pt x="191" y="59"/>
                </a:lnTo>
                <a:close/>
                <a:moveTo>
                  <a:pt x="427" y="559"/>
                </a:moveTo>
                <a:lnTo>
                  <a:pt x="427" y="559"/>
                </a:lnTo>
                <a:cubicBezTo>
                  <a:pt x="427" y="574"/>
                  <a:pt x="412" y="589"/>
                  <a:pt x="382" y="589"/>
                </a:cubicBezTo>
                <a:cubicBezTo>
                  <a:pt x="118" y="589"/>
                  <a:pt x="118" y="589"/>
                  <a:pt x="118" y="589"/>
                </a:cubicBezTo>
                <a:cubicBezTo>
                  <a:pt x="88" y="589"/>
                  <a:pt x="73" y="574"/>
                  <a:pt x="73" y="559"/>
                </a:cubicBezTo>
                <a:cubicBezTo>
                  <a:pt x="73" y="206"/>
                  <a:pt x="73" y="206"/>
                  <a:pt x="73" y="206"/>
                </a:cubicBezTo>
                <a:cubicBezTo>
                  <a:pt x="103" y="206"/>
                  <a:pt x="412" y="206"/>
                  <a:pt x="427" y="206"/>
                </a:cubicBezTo>
                <a:lnTo>
                  <a:pt x="427" y="559"/>
                </a:lnTo>
                <a:close/>
                <a:moveTo>
                  <a:pt x="441" y="162"/>
                </a:moveTo>
                <a:lnTo>
                  <a:pt x="441" y="162"/>
                </a:lnTo>
                <a:cubicBezTo>
                  <a:pt x="59" y="162"/>
                  <a:pt x="59" y="162"/>
                  <a:pt x="59" y="162"/>
                </a:cubicBezTo>
                <a:cubicBezTo>
                  <a:pt x="44" y="162"/>
                  <a:pt x="29" y="147"/>
                  <a:pt x="29" y="147"/>
                </a:cubicBezTo>
                <a:cubicBezTo>
                  <a:pt x="29" y="132"/>
                  <a:pt x="44" y="117"/>
                  <a:pt x="59" y="117"/>
                </a:cubicBezTo>
                <a:cubicBezTo>
                  <a:pt x="441" y="117"/>
                  <a:pt x="441" y="117"/>
                  <a:pt x="441" y="117"/>
                </a:cubicBezTo>
                <a:cubicBezTo>
                  <a:pt x="456" y="117"/>
                  <a:pt x="471" y="132"/>
                  <a:pt x="471" y="147"/>
                </a:cubicBezTo>
                <a:cubicBezTo>
                  <a:pt x="471" y="147"/>
                  <a:pt x="456" y="162"/>
                  <a:pt x="441" y="16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39" name="Freeform 199">
            <a:extLst>
              <a:ext uri="{FF2B5EF4-FFF2-40B4-BE49-F238E27FC236}">
                <a16:creationId xmlns:a16="http://schemas.microsoft.com/office/drawing/2014/main" id="{C5E071AB-0552-85D5-22DA-9C42F6E5A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978" y="2886360"/>
            <a:ext cx="410537" cy="381580"/>
          </a:xfrm>
          <a:custGeom>
            <a:avLst/>
            <a:gdLst>
              <a:gd name="T0" fmla="*/ 201927 w 634"/>
              <a:gd name="T1" fmla="*/ 26650 h 590"/>
              <a:gd name="T2" fmla="*/ 201927 w 634"/>
              <a:gd name="T3" fmla="*/ 26650 h 590"/>
              <a:gd name="T4" fmla="*/ 159378 w 634"/>
              <a:gd name="T5" fmla="*/ 26650 h 590"/>
              <a:gd name="T6" fmla="*/ 159378 w 634"/>
              <a:gd name="T7" fmla="*/ 10804 h 590"/>
              <a:gd name="T8" fmla="*/ 143512 w 634"/>
              <a:gd name="T9" fmla="*/ 0 h 590"/>
              <a:gd name="T10" fmla="*/ 85098 w 634"/>
              <a:gd name="T11" fmla="*/ 0 h 590"/>
              <a:gd name="T12" fmla="*/ 74641 w 634"/>
              <a:gd name="T13" fmla="*/ 10804 h 590"/>
              <a:gd name="T14" fmla="*/ 74641 w 634"/>
              <a:gd name="T15" fmla="*/ 26650 h 590"/>
              <a:gd name="T16" fmla="*/ 32092 w 634"/>
              <a:gd name="T17" fmla="*/ 26650 h 590"/>
              <a:gd name="T18" fmla="*/ 0 w 634"/>
              <a:gd name="T19" fmla="*/ 52939 h 590"/>
              <a:gd name="T20" fmla="*/ 0 w 634"/>
              <a:gd name="T21" fmla="*/ 180425 h 590"/>
              <a:gd name="T22" fmla="*/ 32092 w 634"/>
              <a:gd name="T23" fmla="*/ 212117 h 590"/>
              <a:gd name="T24" fmla="*/ 201927 w 634"/>
              <a:gd name="T25" fmla="*/ 212117 h 590"/>
              <a:gd name="T26" fmla="*/ 228249 w 634"/>
              <a:gd name="T27" fmla="*/ 180425 h 590"/>
              <a:gd name="T28" fmla="*/ 228249 w 634"/>
              <a:gd name="T29" fmla="*/ 52939 h 590"/>
              <a:gd name="T30" fmla="*/ 201927 w 634"/>
              <a:gd name="T31" fmla="*/ 26650 h 590"/>
              <a:gd name="T32" fmla="*/ 85098 w 634"/>
              <a:gd name="T33" fmla="*/ 21248 h 590"/>
              <a:gd name="T34" fmla="*/ 85098 w 634"/>
              <a:gd name="T35" fmla="*/ 21248 h 590"/>
              <a:gd name="T36" fmla="*/ 95555 w 634"/>
              <a:gd name="T37" fmla="*/ 10804 h 590"/>
              <a:gd name="T38" fmla="*/ 138104 w 634"/>
              <a:gd name="T39" fmla="*/ 10804 h 590"/>
              <a:gd name="T40" fmla="*/ 143512 w 634"/>
              <a:gd name="T41" fmla="*/ 21248 h 590"/>
              <a:gd name="T42" fmla="*/ 143512 w 634"/>
              <a:gd name="T43" fmla="*/ 26650 h 590"/>
              <a:gd name="T44" fmla="*/ 85098 w 634"/>
              <a:gd name="T45" fmla="*/ 26650 h 590"/>
              <a:gd name="T46" fmla="*/ 85098 w 634"/>
              <a:gd name="T47" fmla="*/ 21248 h 590"/>
              <a:gd name="T48" fmla="*/ 212384 w 634"/>
              <a:gd name="T49" fmla="*/ 180425 h 590"/>
              <a:gd name="T50" fmla="*/ 212384 w 634"/>
              <a:gd name="T51" fmla="*/ 180425 h 590"/>
              <a:gd name="T52" fmla="*/ 201927 w 634"/>
              <a:gd name="T53" fmla="*/ 196271 h 590"/>
              <a:gd name="T54" fmla="*/ 32092 w 634"/>
              <a:gd name="T55" fmla="*/ 196271 h 590"/>
              <a:gd name="T56" fmla="*/ 15866 w 634"/>
              <a:gd name="T57" fmla="*/ 180425 h 590"/>
              <a:gd name="T58" fmla="*/ 15866 w 634"/>
              <a:gd name="T59" fmla="*/ 106239 h 590"/>
              <a:gd name="T60" fmla="*/ 90506 w 634"/>
              <a:gd name="T61" fmla="*/ 106239 h 590"/>
              <a:gd name="T62" fmla="*/ 85098 w 634"/>
              <a:gd name="T63" fmla="*/ 111280 h 590"/>
              <a:gd name="T64" fmla="*/ 116829 w 634"/>
              <a:gd name="T65" fmla="*/ 137930 h 590"/>
              <a:gd name="T66" fmla="*/ 143512 w 634"/>
              <a:gd name="T67" fmla="*/ 111280 h 590"/>
              <a:gd name="T68" fmla="*/ 143512 w 634"/>
              <a:gd name="T69" fmla="*/ 106239 h 590"/>
              <a:gd name="T70" fmla="*/ 212384 w 634"/>
              <a:gd name="T71" fmla="*/ 106239 h 590"/>
              <a:gd name="T72" fmla="*/ 212384 w 634"/>
              <a:gd name="T73" fmla="*/ 180425 h 590"/>
              <a:gd name="T74" fmla="*/ 100963 w 634"/>
              <a:gd name="T75" fmla="*/ 111280 h 590"/>
              <a:gd name="T76" fmla="*/ 100963 w 634"/>
              <a:gd name="T77" fmla="*/ 111280 h 590"/>
              <a:gd name="T78" fmla="*/ 100963 w 634"/>
              <a:gd name="T79" fmla="*/ 106239 h 590"/>
              <a:gd name="T80" fmla="*/ 127647 w 634"/>
              <a:gd name="T81" fmla="*/ 106239 h 590"/>
              <a:gd name="T82" fmla="*/ 127647 w 634"/>
              <a:gd name="T83" fmla="*/ 111280 h 590"/>
              <a:gd name="T84" fmla="*/ 116829 w 634"/>
              <a:gd name="T85" fmla="*/ 127486 h 590"/>
              <a:gd name="T86" fmla="*/ 100963 w 634"/>
              <a:gd name="T87" fmla="*/ 111280 h 590"/>
              <a:gd name="T88" fmla="*/ 212384 w 634"/>
              <a:gd name="T89" fmla="*/ 90033 h 590"/>
              <a:gd name="T90" fmla="*/ 212384 w 634"/>
              <a:gd name="T91" fmla="*/ 90033 h 590"/>
              <a:gd name="T92" fmla="*/ 15866 w 634"/>
              <a:gd name="T93" fmla="*/ 90033 h 590"/>
              <a:gd name="T94" fmla="*/ 15866 w 634"/>
              <a:gd name="T95" fmla="*/ 52939 h 590"/>
              <a:gd name="T96" fmla="*/ 32092 w 634"/>
              <a:gd name="T97" fmla="*/ 42495 h 590"/>
              <a:gd name="T98" fmla="*/ 201927 w 634"/>
              <a:gd name="T99" fmla="*/ 42495 h 590"/>
              <a:gd name="T100" fmla="*/ 212384 w 634"/>
              <a:gd name="T101" fmla="*/ 52939 h 590"/>
              <a:gd name="T102" fmla="*/ 212384 w 634"/>
              <a:gd name="T103" fmla="*/ 90033 h 59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34" h="590">
                <a:moveTo>
                  <a:pt x="560" y="74"/>
                </a:moveTo>
                <a:lnTo>
                  <a:pt x="560" y="74"/>
                </a:lnTo>
                <a:cubicBezTo>
                  <a:pt x="442" y="74"/>
                  <a:pt x="442" y="74"/>
                  <a:pt x="442" y="74"/>
                </a:cubicBezTo>
                <a:cubicBezTo>
                  <a:pt x="442" y="30"/>
                  <a:pt x="442" y="30"/>
                  <a:pt x="442" y="30"/>
                </a:cubicBezTo>
                <a:cubicBezTo>
                  <a:pt x="442" y="15"/>
                  <a:pt x="412" y="0"/>
                  <a:pt x="398" y="0"/>
                </a:cubicBezTo>
                <a:cubicBezTo>
                  <a:pt x="236" y="0"/>
                  <a:pt x="236" y="0"/>
                  <a:pt x="236" y="0"/>
                </a:cubicBezTo>
                <a:cubicBezTo>
                  <a:pt x="221" y="0"/>
                  <a:pt x="207" y="15"/>
                  <a:pt x="207" y="30"/>
                </a:cubicBezTo>
                <a:cubicBezTo>
                  <a:pt x="207" y="74"/>
                  <a:pt x="207" y="74"/>
                  <a:pt x="207" y="74"/>
                </a:cubicBezTo>
                <a:cubicBezTo>
                  <a:pt x="89" y="74"/>
                  <a:pt x="89" y="74"/>
                  <a:pt x="89" y="74"/>
                </a:cubicBezTo>
                <a:cubicBezTo>
                  <a:pt x="44" y="74"/>
                  <a:pt x="0" y="103"/>
                  <a:pt x="0" y="147"/>
                </a:cubicBezTo>
                <a:cubicBezTo>
                  <a:pt x="0" y="501"/>
                  <a:pt x="0" y="501"/>
                  <a:pt x="0" y="501"/>
                </a:cubicBezTo>
                <a:cubicBezTo>
                  <a:pt x="0" y="545"/>
                  <a:pt x="44" y="589"/>
                  <a:pt x="89" y="589"/>
                </a:cubicBezTo>
                <a:cubicBezTo>
                  <a:pt x="560" y="589"/>
                  <a:pt x="560" y="589"/>
                  <a:pt x="560" y="589"/>
                </a:cubicBezTo>
                <a:cubicBezTo>
                  <a:pt x="604" y="589"/>
                  <a:pt x="633" y="545"/>
                  <a:pt x="633" y="501"/>
                </a:cubicBezTo>
                <a:cubicBezTo>
                  <a:pt x="633" y="147"/>
                  <a:pt x="633" y="147"/>
                  <a:pt x="633" y="147"/>
                </a:cubicBezTo>
                <a:cubicBezTo>
                  <a:pt x="633" y="103"/>
                  <a:pt x="604" y="74"/>
                  <a:pt x="560" y="74"/>
                </a:cubicBezTo>
                <a:close/>
                <a:moveTo>
                  <a:pt x="236" y="59"/>
                </a:moveTo>
                <a:lnTo>
                  <a:pt x="236" y="59"/>
                </a:lnTo>
                <a:cubicBezTo>
                  <a:pt x="236" y="45"/>
                  <a:pt x="251" y="30"/>
                  <a:pt x="265" y="30"/>
                </a:cubicBezTo>
                <a:cubicBezTo>
                  <a:pt x="383" y="30"/>
                  <a:pt x="383" y="30"/>
                  <a:pt x="383" y="30"/>
                </a:cubicBezTo>
                <a:cubicBezTo>
                  <a:pt x="383" y="30"/>
                  <a:pt x="398" y="45"/>
                  <a:pt x="398" y="59"/>
                </a:cubicBezTo>
                <a:cubicBezTo>
                  <a:pt x="398" y="74"/>
                  <a:pt x="398" y="74"/>
                  <a:pt x="398" y="74"/>
                </a:cubicBezTo>
                <a:cubicBezTo>
                  <a:pt x="236" y="74"/>
                  <a:pt x="236" y="74"/>
                  <a:pt x="236" y="74"/>
                </a:cubicBezTo>
                <a:lnTo>
                  <a:pt x="236" y="59"/>
                </a:lnTo>
                <a:close/>
                <a:moveTo>
                  <a:pt x="589" y="501"/>
                </a:moveTo>
                <a:lnTo>
                  <a:pt x="589" y="501"/>
                </a:lnTo>
                <a:cubicBezTo>
                  <a:pt x="589" y="530"/>
                  <a:pt x="574" y="545"/>
                  <a:pt x="560" y="545"/>
                </a:cubicBezTo>
                <a:cubicBezTo>
                  <a:pt x="89" y="545"/>
                  <a:pt x="89" y="545"/>
                  <a:pt x="89" y="545"/>
                </a:cubicBezTo>
                <a:cubicBezTo>
                  <a:pt x="59" y="545"/>
                  <a:pt x="44" y="530"/>
                  <a:pt x="44" y="501"/>
                </a:cubicBezTo>
                <a:cubicBezTo>
                  <a:pt x="44" y="295"/>
                  <a:pt x="44" y="295"/>
                  <a:pt x="44" y="295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36" y="295"/>
                  <a:pt x="236" y="309"/>
                  <a:pt x="236" y="309"/>
                </a:cubicBezTo>
                <a:cubicBezTo>
                  <a:pt x="236" y="354"/>
                  <a:pt x="280" y="383"/>
                  <a:pt x="324" y="383"/>
                </a:cubicBezTo>
                <a:cubicBezTo>
                  <a:pt x="369" y="383"/>
                  <a:pt x="398" y="354"/>
                  <a:pt x="398" y="309"/>
                </a:cubicBezTo>
                <a:lnTo>
                  <a:pt x="398" y="295"/>
                </a:lnTo>
                <a:cubicBezTo>
                  <a:pt x="589" y="295"/>
                  <a:pt x="589" y="295"/>
                  <a:pt x="589" y="295"/>
                </a:cubicBezTo>
                <a:lnTo>
                  <a:pt x="589" y="501"/>
                </a:lnTo>
                <a:close/>
                <a:moveTo>
                  <a:pt x="280" y="309"/>
                </a:moveTo>
                <a:lnTo>
                  <a:pt x="280" y="309"/>
                </a:lnTo>
                <a:lnTo>
                  <a:pt x="280" y="295"/>
                </a:lnTo>
                <a:cubicBezTo>
                  <a:pt x="354" y="295"/>
                  <a:pt x="354" y="295"/>
                  <a:pt x="354" y="295"/>
                </a:cubicBezTo>
                <a:lnTo>
                  <a:pt x="354" y="309"/>
                </a:lnTo>
                <a:cubicBezTo>
                  <a:pt x="354" y="324"/>
                  <a:pt x="339" y="354"/>
                  <a:pt x="324" y="354"/>
                </a:cubicBezTo>
                <a:cubicBezTo>
                  <a:pt x="295" y="354"/>
                  <a:pt x="280" y="324"/>
                  <a:pt x="280" y="309"/>
                </a:cubicBezTo>
                <a:close/>
                <a:moveTo>
                  <a:pt x="589" y="250"/>
                </a:moveTo>
                <a:lnTo>
                  <a:pt x="589" y="250"/>
                </a:lnTo>
                <a:cubicBezTo>
                  <a:pt x="44" y="250"/>
                  <a:pt x="44" y="250"/>
                  <a:pt x="44" y="250"/>
                </a:cubicBezTo>
                <a:cubicBezTo>
                  <a:pt x="44" y="147"/>
                  <a:pt x="44" y="147"/>
                  <a:pt x="44" y="147"/>
                </a:cubicBezTo>
                <a:cubicBezTo>
                  <a:pt x="44" y="133"/>
                  <a:pt x="59" y="118"/>
                  <a:pt x="89" y="118"/>
                </a:cubicBezTo>
                <a:cubicBezTo>
                  <a:pt x="560" y="118"/>
                  <a:pt x="560" y="118"/>
                  <a:pt x="560" y="118"/>
                </a:cubicBezTo>
                <a:cubicBezTo>
                  <a:pt x="574" y="118"/>
                  <a:pt x="589" y="133"/>
                  <a:pt x="589" y="147"/>
                </a:cubicBezTo>
                <a:lnTo>
                  <a:pt x="589" y="25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40" name="Freeform 200">
            <a:extLst>
              <a:ext uri="{FF2B5EF4-FFF2-40B4-BE49-F238E27FC236}">
                <a16:creationId xmlns:a16="http://schemas.microsoft.com/office/drawing/2014/main" id="{5EA2B495-0784-E0A6-788C-501198A82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138" y="2877842"/>
            <a:ext cx="410540" cy="390098"/>
          </a:xfrm>
          <a:custGeom>
            <a:avLst/>
            <a:gdLst>
              <a:gd name="T0" fmla="*/ 111421 w 634"/>
              <a:gd name="T1" fmla="*/ 15824 h 604"/>
              <a:gd name="T2" fmla="*/ 111421 w 634"/>
              <a:gd name="T3" fmla="*/ 15824 h 604"/>
              <a:gd name="T4" fmla="*/ 5048 w 634"/>
              <a:gd name="T5" fmla="*/ 79120 h 604"/>
              <a:gd name="T6" fmla="*/ 5048 w 634"/>
              <a:gd name="T7" fmla="*/ 79120 h 604"/>
              <a:gd name="T8" fmla="*/ 100603 w 634"/>
              <a:gd name="T9" fmla="*/ 121557 h 604"/>
              <a:gd name="T10" fmla="*/ 121878 w 634"/>
              <a:gd name="T11" fmla="*/ 121557 h 604"/>
              <a:gd name="T12" fmla="*/ 217433 w 634"/>
              <a:gd name="T13" fmla="*/ 79120 h 604"/>
              <a:gd name="T14" fmla="*/ 217433 w 634"/>
              <a:gd name="T15" fmla="*/ 57901 h 604"/>
              <a:gd name="T16" fmla="*/ 121878 w 634"/>
              <a:gd name="T17" fmla="*/ 5035 h 604"/>
              <a:gd name="T18" fmla="*/ 100603 w 634"/>
              <a:gd name="T19" fmla="*/ 5035 h 604"/>
              <a:gd name="T20" fmla="*/ 5048 w 634"/>
              <a:gd name="T21" fmla="*/ 57901 h 604"/>
              <a:gd name="T22" fmla="*/ 5048 w 634"/>
              <a:gd name="T23" fmla="*/ 79120 h 604"/>
              <a:gd name="T24" fmla="*/ 111421 w 634"/>
              <a:gd name="T25" fmla="*/ 15824 h 604"/>
              <a:gd name="T26" fmla="*/ 111421 w 634"/>
              <a:gd name="T27" fmla="*/ 15824 h 604"/>
              <a:gd name="T28" fmla="*/ 212024 w 634"/>
              <a:gd name="T29" fmla="*/ 68690 h 604"/>
              <a:gd name="T30" fmla="*/ 111421 w 634"/>
              <a:gd name="T31" fmla="*/ 111127 h 604"/>
              <a:gd name="T32" fmla="*/ 15866 w 634"/>
              <a:gd name="T33" fmla="*/ 68690 h 604"/>
              <a:gd name="T34" fmla="*/ 111421 w 634"/>
              <a:gd name="T35" fmla="*/ 15824 h 604"/>
              <a:gd name="T36" fmla="*/ 111421 w 634"/>
              <a:gd name="T37" fmla="*/ 201036 h 604"/>
              <a:gd name="T38" fmla="*/ 111421 w 634"/>
              <a:gd name="T39" fmla="*/ 201036 h 604"/>
              <a:gd name="T40" fmla="*/ 15866 w 634"/>
              <a:gd name="T41" fmla="*/ 158599 h 604"/>
              <a:gd name="T42" fmla="*/ 0 w 634"/>
              <a:gd name="T43" fmla="*/ 153564 h 604"/>
              <a:gd name="T44" fmla="*/ 5048 w 634"/>
              <a:gd name="T45" fmla="*/ 169388 h 604"/>
              <a:gd name="T46" fmla="*/ 100603 w 634"/>
              <a:gd name="T47" fmla="*/ 211825 h 604"/>
              <a:gd name="T48" fmla="*/ 121878 w 634"/>
              <a:gd name="T49" fmla="*/ 211825 h 604"/>
              <a:gd name="T50" fmla="*/ 217433 w 634"/>
              <a:gd name="T51" fmla="*/ 169388 h 604"/>
              <a:gd name="T52" fmla="*/ 228250 w 634"/>
              <a:gd name="T53" fmla="*/ 153564 h 604"/>
              <a:gd name="T54" fmla="*/ 212024 w 634"/>
              <a:gd name="T55" fmla="*/ 158599 h 604"/>
              <a:gd name="T56" fmla="*/ 111421 w 634"/>
              <a:gd name="T57" fmla="*/ 201036 h 604"/>
              <a:gd name="T58" fmla="*/ 5048 w 634"/>
              <a:gd name="T59" fmla="*/ 121557 h 604"/>
              <a:gd name="T60" fmla="*/ 5048 w 634"/>
              <a:gd name="T61" fmla="*/ 121557 h 604"/>
              <a:gd name="T62" fmla="*/ 100603 w 634"/>
              <a:gd name="T63" fmla="*/ 169388 h 604"/>
              <a:gd name="T64" fmla="*/ 121878 w 634"/>
              <a:gd name="T65" fmla="*/ 169388 h 604"/>
              <a:gd name="T66" fmla="*/ 217433 w 634"/>
              <a:gd name="T67" fmla="*/ 121557 h 604"/>
              <a:gd name="T68" fmla="*/ 228250 w 634"/>
              <a:gd name="T69" fmla="*/ 105733 h 604"/>
              <a:gd name="T70" fmla="*/ 212024 w 634"/>
              <a:gd name="T71" fmla="*/ 111127 h 604"/>
              <a:gd name="T72" fmla="*/ 111421 w 634"/>
              <a:gd name="T73" fmla="*/ 158599 h 604"/>
              <a:gd name="T74" fmla="*/ 15866 w 634"/>
              <a:gd name="T75" fmla="*/ 111127 h 604"/>
              <a:gd name="T76" fmla="*/ 0 w 634"/>
              <a:gd name="T77" fmla="*/ 105733 h 604"/>
              <a:gd name="T78" fmla="*/ 5048 w 634"/>
              <a:gd name="T79" fmla="*/ 121557 h 60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34" h="604">
                <a:moveTo>
                  <a:pt x="309" y="44"/>
                </a:moveTo>
                <a:lnTo>
                  <a:pt x="309" y="44"/>
                </a:lnTo>
                <a:close/>
                <a:moveTo>
                  <a:pt x="14" y="220"/>
                </a:moveTo>
                <a:lnTo>
                  <a:pt x="14" y="220"/>
                </a:lnTo>
                <a:cubicBezTo>
                  <a:pt x="279" y="338"/>
                  <a:pt x="279" y="338"/>
                  <a:pt x="279" y="338"/>
                </a:cubicBezTo>
                <a:cubicBezTo>
                  <a:pt x="309" y="353"/>
                  <a:pt x="324" y="353"/>
                  <a:pt x="338" y="338"/>
                </a:cubicBezTo>
                <a:cubicBezTo>
                  <a:pt x="603" y="220"/>
                  <a:pt x="603" y="220"/>
                  <a:pt x="603" y="220"/>
                </a:cubicBezTo>
                <a:cubicBezTo>
                  <a:pt x="633" y="206"/>
                  <a:pt x="633" y="176"/>
                  <a:pt x="603" y="161"/>
                </a:cubicBezTo>
                <a:cubicBezTo>
                  <a:pt x="338" y="14"/>
                  <a:pt x="338" y="14"/>
                  <a:pt x="338" y="14"/>
                </a:cubicBezTo>
                <a:cubicBezTo>
                  <a:pt x="324" y="0"/>
                  <a:pt x="309" y="14"/>
                  <a:pt x="279" y="14"/>
                </a:cubicBezTo>
                <a:cubicBezTo>
                  <a:pt x="14" y="161"/>
                  <a:pt x="14" y="161"/>
                  <a:pt x="14" y="161"/>
                </a:cubicBezTo>
                <a:cubicBezTo>
                  <a:pt x="0" y="176"/>
                  <a:pt x="0" y="206"/>
                  <a:pt x="14" y="220"/>
                </a:cubicBezTo>
                <a:close/>
                <a:moveTo>
                  <a:pt x="309" y="44"/>
                </a:moveTo>
                <a:lnTo>
                  <a:pt x="309" y="44"/>
                </a:lnTo>
                <a:cubicBezTo>
                  <a:pt x="588" y="191"/>
                  <a:pt x="588" y="191"/>
                  <a:pt x="588" y="191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44" y="191"/>
                  <a:pt x="44" y="191"/>
                  <a:pt x="44" y="191"/>
                </a:cubicBezTo>
                <a:lnTo>
                  <a:pt x="309" y="44"/>
                </a:lnTo>
                <a:close/>
                <a:moveTo>
                  <a:pt x="309" y="559"/>
                </a:moveTo>
                <a:lnTo>
                  <a:pt x="309" y="559"/>
                </a:lnTo>
                <a:cubicBezTo>
                  <a:pt x="44" y="441"/>
                  <a:pt x="44" y="441"/>
                  <a:pt x="44" y="441"/>
                </a:cubicBezTo>
                <a:cubicBezTo>
                  <a:pt x="44" y="441"/>
                  <a:pt x="14" y="427"/>
                  <a:pt x="0" y="427"/>
                </a:cubicBezTo>
                <a:cubicBezTo>
                  <a:pt x="0" y="441"/>
                  <a:pt x="0" y="456"/>
                  <a:pt x="14" y="471"/>
                </a:cubicBezTo>
                <a:cubicBezTo>
                  <a:pt x="279" y="589"/>
                  <a:pt x="279" y="589"/>
                  <a:pt x="279" y="589"/>
                </a:cubicBezTo>
                <a:cubicBezTo>
                  <a:pt x="309" y="603"/>
                  <a:pt x="324" y="603"/>
                  <a:pt x="338" y="589"/>
                </a:cubicBezTo>
                <a:cubicBezTo>
                  <a:pt x="603" y="471"/>
                  <a:pt x="603" y="471"/>
                  <a:pt x="603" y="471"/>
                </a:cubicBezTo>
                <a:cubicBezTo>
                  <a:pt x="618" y="471"/>
                  <a:pt x="633" y="441"/>
                  <a:pt x="633" y="427"/>
                </a:cubicBezTo>
                <a:cubicBezTo>
                  <a:pt x="618" y="427"/>
                  <a:pt x="588" y="441"/>
                  <a:pt x="588" y="441"/>
                </a:cubicBezTo>
                <a:lnTo>
                  <a:pt x="309" y="559"/>
                </a:lnTo>
                <a:close/>
                <a:moveTo>
                  <a:pt x="14" y="338"/>
                </a:moveTo>
                <a:lnTo>
                  <a:pt x="14" y="338"/>
                </a:lnTo>
                <a:cubicBezTo>
                  <a:pt x="279" y="471"/>
                  <a:pt x="279" y="471"/>
                  <a:pt x="279" y="471"/>
                </a:cubicBezTo>
                <a:cubicBezTo>
                  <a:pt x="309" y="471"/>
                  <a:pt x="324" y="471"/>
                  <a:pt x="338" y="471"/>
                </a:cubicBezTo>
                <a:cubicBezTo>
                  <a:pt x="603" y="338"/>
                  <a:pt x="603" y="338"/>
                  <a:pt x="603" y="338"/>
                </a:cubicBezTo>
                <a:cubicBezTo>
                  <a:pt x="618" y="338"/>
                  <a:pt x="633" y="309"/>
                  <a:pt x="633" y="294"/>
                </a:cubicBezTo>
                <a:cubicBezTo>
                  <a:pt x="618" y="309"/>
                  <a:pt x="588" y="309"/>
                  <a:pt x="588" y="309"/>
                </a:cubicBezTo>
                <a:cubicBezTo>
                  <a:pt x="309" y="441"/>
                  <a:pt x="309" y="441"/>
                  <a:pt x="309" y="441"/>
                </a:cubicBezTo>
                <a:cubicBezTo>
                  <a:pt x="44" y="309"/>
                  <a:pt x="44" y="309"/>
                  <a:pt x="44" y="309"/>
                </a:cubicBezTo>
                <a:cubicBezTo>
                  <a:pt x="44" y="309"/>
                  <a:pt x="14" y="309"/>
                  <a:pt x="0" y="294"/>
                </a:cubicBezTo>
                <a:cubicBezTo>
                  <a:pt x="0" y="309"/>
                  <a:pt x="0" y="338"/>
                  <a:pt x="14" y="338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41" name="Freeform 201">
            <a:extLst>
              <a:ext uri="{FF2B5EF4-FFF2-40B4-BE49-F238E27FC236}">
                <a16:creationId xmlns:a16="http://schemas.microsoft.com/office/drawing/2014/main" id="{E21464BB-68E7-6441-AAAA-A74BA0AC4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891" y="2896582"/>
            <a:ext cx="398614" cy="354324"/>
          </a:xfrm>
          <a:custGeom>
            <a:avLst/>
            <a:gdLst>
              <a:gd name="T0" fmla="*/ 195075 w 619"/>
              <a:gd name="T1" fmla="*/ 106238 h 546"/>
              <a:gd name="T2" fmla="*/ 195075 w 619"/>
              <a:gd name="T3" fmla="*/ 106238 h 546"/>
              <a:gd name="T4" fmla="*/ 179297 w 619"/>
              <a:gd name="T5" fmla="*/ 106238 h 546"/>
              <a:gd name="T6" fmla="*/ 179297 w 619"/>
              <a:gd name="T7" fmla="*/ 26379 h 546"/>
              <a:gd name="T8" fmla="*/ 153120 w 619"/>
              <a:gd name="T9" fmla="*/ 0 h 546"/>
              <a:gd name="T10" fmla="*/ 68492 w 619"/>
              <a:gd name="T11" fmla="*/ 0 h 546"/>
              <a:gd name="T12" fmla="*/ 42314 w 619"/>
              <a:gd name="T13" fmla="*/ 26379 h 546"/>
              <a:gd name="T14" fmla="*/ 42314 w 619"/>
              <a:gd name="T15" fmla="*/ 106238 h 546"/>
              <a:gd name="T16" fmla="*/ 26177 w 619"/>
              <a:gd name="T17" fmla="*/ 106238 h 546"/>
              <a:gd name="T18" fmla="*/ 0 w 619"/>
              <a:gd name="T19" fmla="*/ 132979 h 546"/>
              <a:gd name="T20" fmla="*/ 0 w 619"/>
              <a:gd name="T21" fmla="*/ 148878 h 546"/>
              <a:gd name="T22" fmla="*/ 26177 w 619"/>
              <a:gd name="T23" fmla="*/ 175619 h 546"/>
              <a:gd name="T24" fmla="*/ 42314 w 619"/>
              <a:gd name="T25" fmla="*/ 175619 h 546"/>
              <a:gd name="T26" fmla="*/ 68492 w 619"/>
              <a:gd name="T27" fmla="*/ 196939 h 546"/>
              <a:gd name="T28" fmla="*/ 153120 w 619"/>
              <a:gd name="T29" fmla="*/ 196939 h 546"/>
              <a:gd name="T30" fmla="*/ 179297 w 619"/>
              <a:gd name="T31" fmla="*/ 175619 h 546"/>
              <a:gd name="T32" fmla="*/ 195075 w 619"/>
              <a:gd name="T33" fmla="*/ 175619 h 546"/>
              <a:gd name="T34" fmla="*/ 221611 w 619"/>
              <a:gd name="T35" fmla="*/ 148878 h 546"/>
              <a:gd name="T36" fmla="*/ 221611 w 619"/>
              <a:gd name="T37" fmla="*/ 132979 h 546"/>
              <a:gd name="T38" fmla="*/ 195075 w 619"/>
              <a:gd name="T39" fmla="*/ 106238 h 546"/>
              <a:gd name="T40" fmla="*/ 52713 w 619"/>
              <a:gd name="T41" fmla="*/ 26379 h 546"/>
              <a:gd name="T42" fmla="*/ 52713 w 619"/>
              <a:gd name="T43" fmla="*/ 26379 h 546"/>
              <a:gd name="T44" fmla="*/ 68492 w 619"/>
              <a:gd name="T45" fmla="*/ 15900 h 546"/>
              <a:gd name="T46" fmla="*/ 153120 w 619"/>
              <a:gd name="T47" fmla="*/ 15900 h 546"/>
              <a:gd name="T48" fmla="*/ 168898 w 619"/>
              <a:gd name="T49" fmla="*/ 26379 h 546"/>
              <a:gd name="T50" fmla="*/ 168898 w 619"/>
              <a:gd name="T51" fmla="*/ 106238 h 546"/>
              <a:gd name="T52" fmla="*/ 52713 w 619"/>
              <a:gd name="T53" fmla="*/ 106238 h 546"/>
              <a:gd name="T54" fmla="*/ 52713 w 619"/>
              <a:gd name="T55" fmla="*/ 26379 h 546"/>
              <a:gd name="T56" fmla="*/ 153120 w 619"/>
              <a:gd name="T57" fmla="*/ 186098 h 546"/>
              <a:gd name="T58" fmla="*/ 153120 w 619"/>
              <a:gd name="T59" fmla="*/ 186098 h 546"/>
              <a:gd name="T60" fmla="*/ 68492 w 619"/>
              <a:gd name="T61" fmla="*/ 186098 h 546"/>
              <a:gd name="T62" fmla="*/ 52713 w 619"/>
              <a:gd name="T63" fmla="*/ 170198 h 546"/>
              <a:gd name="T64" fmla="*/ 68492 w 619"/>
              <a:gd name="T65" fmla="*/ 154299 h 546"/>
              <a:gd name="T66" fmla="*/ 153120 w 619"/>
              <a:gd name="T67" fmla="*/ 154299 h 546"/>
              <a:gd name="T68" fmla="*/ 168898 w 619"/>
              <a:gd name="T69" fmla="*/ 170198 h 546"/>
              <a:gd name="T70" fmla="*/ 153120 w 619"/>
              <a:gd name="T71" fmla="*/ 186098 h 546"/>
              <a:gd name="T72" fmla="*/ 211212 w 619"/>
              <a:gd name="T73" fmla="*/ 148878 h 546"/>
              <a:gd name="T74" fmla="*/ 211212 w 619"/>
              <a:gd name="T75" fmla="*/ 148878 h 546"/>
              <a:gd name="T76" fmla="*/ 195075 w 619"/>
              <a:gd name="T77" fmla="*/ 164778 h 546"/>
              <a:gd name="T78" fmla="*/ 179297 w 619"/>
              <a:gd name="T79" fmla="*/ 164778 h 546"/>
              <a:gd name="T80" fmla="*/ 153120 w 619"/>
              <a:gd name="T81" fmla="*/ 143819 h 546"/>
              <a:gd name="T82" fmla="*/ 68492 w 619"/>
              <a:gd name="T83" fmla="*/ 143819 h 546"/>
              <a:gd name="T84" fmla="*/ 42314 w 619"/>
              <a:gd name="T85" fmla="*/ 164778 h 546"/>
              <a:gd name="T86" fmla="*/ 26177 w 619"/>
              <a:gd name="T87" fmla="*/ 164778 h 546"/>
              <a:gd name="T88" fmla="*/ 10399 w 619"/>
              <a:gd name="T89" fmla="*/ 148878 h 546"/>
              <a:gd name="T90" fmla="*/ 10399 w 619"/>
              <a:gd name="T91" fmla="*/ 132979 h 546"/>
              <a:gd name="T92" fmla="*/ 26177 w 619"/>
              <a:gd name="T93" fmla="*/ 122499 h 546"/>
              <a:gd name="T94" fmla="*/ 195075 w 619"/>
              <a:gd name="T95" fmla="*/ 122499 h 546"/>
              <a:gd name="T96" fmla="*/ 211212 w 619"/>
              <a:gd name="T97" fmla="*/ 132979 h 546"/>
              <a:gd name="T98" fmla="*/ 211212 w 619"/>
              <a:gd name="T99" fmla="*/ 148878 h 54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19" h="546">
                <a:moveTo>
                  <a:pt x="544" y="294"/>
                </a:moveTo>
                <a:lnTo>
                  <a:pt x="544" y="294"/>
                </a:lnTo>
                <a:cubicBezTo>
                  <a:pt x="500" y="294"/>
                  <a:pt x="500" y="294"/>
                  <a:pt x="500" y="294"/>
                </a:cubicBezTo>
                <a:cubicBezTo>
                  <a:pt x="500" y="73"/>
                  <a:pt x="500" y="73"/>
                  <a:pt x="500" y="73"/>
                </a:cubicBezTo>
                <a:cubicBezTo>
                  <a:pt x="500" y="30"/>
                  <a:pt x="471" y="0"/>
                  <a:pt x="427" y="0"/>
                </a:cubicBezTo>
                <a:cubicBezTo>
                  <a:pt x="191" y="0"/>
                  <a:pt x="191" y="0"/>
                  <a:pt x="191" y="0"/>
                </a:cubicBezTo>
                <a:cubicBezTo>
                  <a:pt x="147" y="0"/>
                  <a:pt x="118" y="30"/>
                  <a:pt x="118" y="73"/>
                </a:cubicBezTo>
                <a:cubicBezTo>
                  <a:pt x="118" y="73"/>
                  <a:pt x="118" y="280"/>
                  <a:pt x="118" y="294"/>
                </a:cubicBezTo>
                <a:cubicBezTo>
                  <a:pt x="73" y="294"/>
                  <a:pt x="73" y="294"/>
                  <a:pt x="73" y="294"/>
                </a:cubicBezTo>
                <a:cubicBezTo>
                  <a:pt x="29" y="294"/>
                  <a:pt x="0" y="324"/>
                  <a:pt x="0" y="368"/>
                </a:cubicBezTo>
                <a:cubicBezTo>
                  <a:pt x="0" y="412"/>
                  <a:pt x="0" y="412"/>
                  <a:pt x="0" y="412"/>
                </a:cubicBezTo>
                <a:cubicBezTo>
                  <a:pt x="0" y="456"/>
                  <a:pt x="29" y="486"/>
                  <a:pt x="73" y="486"/>
                </a:cubicBezTo>
                <a:cubicBezTo>
                  <a:pt x="118" y="486"/>
                  <a:pt x="118" y="486"/>
                  <a:pt x="118" y="486"/>
                </a:cubicBezTo>
                <a:cubicBezTo>
                  <a:pt x="118" y="530"/>
                  <a:pt x="162" y="545"/>
                  <a:pt x="191" y="545"/>
                </a:cubicBezTo>
                <a:cubicBezTo>
                  <a:pt x="427" y="545"/>
                  <a:pt x="427" y="545"/>
                  <a:pt x="427" y="545"/>
                </a:cubicBezTo>
                <a:cubicBezTo>
                  <a:pt x="456" y="545"/>
                  <a:pt x="500" y="530"/>
                  <a:pt x="500" y="486"/>
                </a:cubicBezTo>
                <a:cubicBezTo>
                  <a:pt x="544" y="486"/>
                  <a:pt x="544" y="486"/>
                  <a:pt x="544" y="486"/>
                </a:cubicBezTo>
                <a:cubicBezTo>
                  <a:pt x="589" y="486"/>
                  <a:pt x="618" y="456"/>
                  <a:pt x="618" y="412"/>
                </a:cubicBezTo>
                <a:cubicBezTo>
                  <a:pt x="618" y="368"/>
                  <a:pt x="618" y="368"/>
                  <a:pt x="618" y="368"/>
                </a:cubicBezTo>
                <a:cubicBezTo>
                  <a:pt x="618" y="324"/>
                  <a:pt x="589" y="294"/>
                  <a:pt x="544" y="294"/>
                </a:cubicBezTo>
                <a:close/>
                <a:moveTo>
                  <a:pt x="147" y="73"/>
                </a:moveTo>
                <a:lnTo>
                  <a:pt x="147" y="73"/>
                </a:lnTo>
                <a:cubicBezTo>
                  <a:pt x="147" y="59"/>
                  <a:pt x="177" y="44"/>
                  <a:pt x="191" y="44"/>
                </a:cubicBezTo>
                <a:cubicBezTo>
                  <a:pt x="427" y="44"/>
                  <a:pt x="427" y="44"/>
                  <a:pt x="427" y="44"/>
                </a:cubicBezTo>
                <a:cubicBezTo>
                  <a:pt x="441" y="44"/>
                  <a:pt x="471" y="59"/>
                  <a:pt x="471" y="73"/>
                </a:cubicBezTo>
                <a:cubicBezTo>
                  <a:pt x="471" y="294"/>
                  <a:pt x="471" y="294"/>
                  <a:pt x="471" y="294"/>
                </a:cubicBezTo>
                <a:cubicBezTo>
                  <a:pt x="147" y="294"/>
                  <a:pt x="147" y="294"/>
                  <a:pt x="147" y="294"/>
                </a:cubicBezTo>
                <a:lnTo>
                  <a:pt x="147" y="73"/>
                </a:lnTo>
                <a:close/>
                <a:moveTo>
                  <a:pt x="427" y="515"/>
                </a:moveTo>
                <a:lnTo>
                  <a:pt x="427" y="515"/>
                </a:lnTo>
                <a:cubicBezTo>
                  <a:pt x="191" y="515"/>
                  <a:pt x="191" y="515"/>
                  <a:pt x="191" y="515"/>
                </a:cubicBezTo>
                <a:cubicBezTo>
                  <a:pt x="177" y="515"/>
                  <a:pt x="147" y="486"/>
                  <a:pt x="147" y="471"/>
                </a:cubicBezTo>
                <a:cubicBezTo>
                  <a:pt x="147" y="456"/>
                  <a:pt x="177" y="427"/>
                  <a:pt x="191" y="427"/>
                </a:cubicBezTo>
                <a:cubicBezTo>
                  <a:pt x="427" y="427"/>
                  <a:pt x="427" y="427"/>
                  <a:pt x="427" y="427"/>
                </a:cubicBezTo>
                <a:cubicBezTo>
                  <a:pt x="441" y="427"/>
                  <a:pt x="471" y="456"/>
                  <a:pt x="471" y="471"/>
                </a:cubicBezTo>
                <a:cubicBezTo>
                  <a:pt x="471" y="486"/>
                  <a:pt x="441" y="515"/>
                  <a:pt x="427" y="515"/>
                </a:cubicBezTo>
                <a:close/>
                <a:moveTo>
                  <a:pt x="589" y="412"/>
                </a:moveTo>
                <a:lnTo>
                  <a:pt x="589" y="412"/>
                </a:lnTo>
                <a:cubicBezTo>
                  <a:pt x="589" y="427"/>
                  <a:pt x="559" y="456"/>
                  <a:pt x="544" y="456"/>
                </a:cubicBezTo>
                <a:cubicBezTo>
                  <a:pt x="500" y="456"/>
                  <a:pt x="500" y="456"/>
                  <a:pt x="500" y="456"/>
                </a:cubicBezTo>
                <a:cubicBezTo>
                  <a:pt x="500" y="412"/>
                  <a:pt x="456" y="398"/>
                  <a:pt x="427" y="398"/>
                </a:cubicBezTo>
                <a:cubicBezTo>
                  <a:pt x="191" y="398"/>
                  <a:pt x="191" y="398"/>
                  <a:pt x="191" y="398"/>
                </a:cubicBezTo>
                <a:cubicBezTo>
                  <a:pt x="162" y="398"/>
                  <a:pt x="118" y="412"/>
                  <a:pt x="118" y="456"/>
                </a:cubicBezTo>
                <a:cubicBezTo>
                  <a:pt x="73" y="456"/>
                  <a:pt x="73" y="456"/>
                  <a:pt x="73" y="456"/>
                </a:cubicBezTo>
                <a:cubicBezTo>
                  <a:pt x="59" y="456"/>
                  <a:pt x="29" y="427"/>
                  <a:pt x="29" y="412"/>
                </a:cubicBezTo>
                <a:cubicBezTo>
                  <a:pt x="29" y="368"/>
                  <a:pt x="29" y="368"/>
                  <a:pt x="29" y="368"/>
                </a:cubicBezTo>
                <a:cubicBezTo>
                  <a:pt x="29" y="353"/>
                  <a:pt x="59" y="339"/>
                  <a:pt x="73" y="339"/>
                </a:cubicBezTo>
                <a:cubicBezTo>
                  <a:pt x="544" y="339"/>
                  <a:pt x="544" y="339"/>
                  <a:pt x="544" y="339"/>
                </a:cubicBezTo>
                <a:cubicBezTo>
                  <a:pt x="559" y="339"/>
                  <a:pt x="589" y="353"/>
                  <a:pt x="589" y="368"/>
                </a:cubicBezTo>
                <a:lnTo>
                  <a:pt x="589" y="4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42" name="Freeform 202">
            <a:extLst>
              <a:ext uri="{FF2B5EF4-FFF2-40B4-BE49-F238E27FC236}">
                <a16:creationId xmlns:a16="http://schemas.microsoft.com/office/drawing/2014/main" id="{9E8C8083-E662-B549-D485-E13665B1A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6142" y="2210078"/>
            <a:ext cx="381580" cy="410539"/>
          </a:xfrm>
          <a:custGeom>
            <a:avLst/>
            <a:gdLst>
              <a:gd name="T0" fmla="*/ 164505 w 589"/>
              <a:gd name="T1" fmla="*/ 127282 h 634"/>
              <a:gd name="T2" fmla="*/ 164505 w 589"/>
              <a:gd name="T3" fmla="*/ 85095 h 634"/>
              <a:gd name="T4" fmla="*/ 164505 w 589"/>
              <a:gd name="T5" fmla="*/ 127282 h 634"/>
              <a:gd name="T6" fmla="*/ 153682 w 589"/>
              <a:gd name="T7" fmla="*/ 100960 h 634"/>
              <a:gd name="T8" fmla="*/ 169916 w 589"/>
              <a:gd name="T9" fmla="*/ 111416 h 634"/>
              <a:gd name="T10" fmla="*/ 153682 w 589"/>
              <a:gd name="T11" fmla="*/ 100960 h 634"/>
              <a:gd name="T12" fmla="*/ 164505 w 589"/>
              <a:gd name="T13" fmla="*/ 185694 h 634"/>
              <a:gd name="T14" fmla="*/ 164505 w 589"/>
              <a:gd name="T15" fmla="*/ 143507 h 634"/>
              <a:gd name="T16" fmla="*/ 164505 w 589"/>
              <a:gd name="T17" fmla="*/ 185694 h 634"/>
              <a:gd name="T18" fmla="*/ 153682 w 589"/>
              <a:gd name="T19" fmla="*/ 153964 h 634"/>
              <a:gd name="T20" fmla="*/ 169916 w 589"/>
              <a:gd name="T21" fmla="*/ 169829 h 634"/>
              <a:gd name="T22" fmla="*/ 153682 w 589"/>
              <a:gd name="T23" fmla="*/ 153964 h 634"/>
              <a:gd name="T24" fmla="*/ 106062 w 589"/>
              <a:gd name="T25" fmla="*/ 185694 h 634"/>
              <a:gd name="T26" fmla="*/ 106062 w 589"/>
              <a:gd name="T27" fmla="*/ 143507 h 634"/>
              <a:gd name="T28" fmla="*/ 106062 w 589"/>
              <a:gd name="T29" fmla="*/ 185694 h 634"/>
              <a:gd name="T30" fmla="*/ 100651 w 589"/>
              <a:gd name="T31" fmla="*/ 153964 h 634"/>
              <a:gd name="T32" fmla="*/ 111473 w 589"/>
              <a:gd name="T33" fmla="*/ 169829 h 634"/>
              <a:gd name="T34" fmla="*/ 100651 w 589"/>
              <a:gd name="T35" fmla="*/ 153964 h 634"/>
              <a:gd name="T36" fmla="*/ 185789 w 589"/>
              <a:gd name="T37" fmla="*/ 0 h 634"/>
              <a:gd name="T38" fmla="*/ 0 w 589"/>
              <a:gd name="T39" fmla="*/ 26322 h 634"/>
              <a:gd name="T40" fmla="*/ 26335 w 589"/>
              <a:gd name="T41" fmla="*/ 228241 h 634"/>
              <a:gd name="T42" fmla="*/ 212124 w 589"/>
              <a:gd name="T43" fmla="*/ 196511 h 634"/>
              <a:gd name="T44" fmla="*/ 185789 w 589"/>
              <a:gd name="T45" fmla="*/ 0 h 634"/>
              <a:gd name="T46" fmla="*/ 196251 w 589"/>
              <a:gd name="T47" fmla="*/ 196511 h 634"/>
              <a:gd name="T48" fmla="*/ 26335 w 589"/>
              <a:gd name="T49" fmla="*/ 212376 h 634"/>
              <a:gd name="T50" fmla="*/ 15873 w 589"/>
              <a:gd name="T51" fmla="*/ 58412 h 634"/>
              <a:gd name="T52" fmla="*/ 196251 w 589"/>
              <a:gd name="T53" fmla="*/ 196511 h 634"/>
              <a:gd name="T54" fmla="*/ 196251 w 589"/>
              <a:gd name="T55" fmla="*/ 42547 h 634"/>
              <a:gd name="T56" fmla="*/ 15873 w 589"/>
              <a:gd name="T57" fmla="*/ 26322 h 634"/>
              <a:gd name="T58" fmla="*/ 185789 w 589"/>
              <a:gd name="T59" fmla="*/ 15865 h 634"/>
              <a:gd name="T60" fmla="*/ 196251 w 589"/>
              <a:gd name="T61" fmla="*/ 42547 h 634"/>
              <a:gd name="T62" fmla="*/ 106062 w 589"/>
              <a:gd name="T63" fmla="*/ 127282 h 634"/>
              <a:gd name="T64" fmla="*/ 106062 w 589"/>
              <a:gd name="T65" fmla="*/ 85095 h 634"/>
              <a:gd name="T66" fmla="*/ 106062 w 589"/>
              <a:gd name="T67" fmla="*/ 127282 h 634"/>
              <a:gd name="T68" fmla="*/ 100651 w 589"/>
              <a:gd name="T69" fmla="*/ 100960 h 634"/>
              <a:gd name="T70" fmla="*/ 111473 w 589"/>
              <a:gd name="T71" fmla="*/ 111416 h 634"/>
              <a:gd name="T72" fmla="*/ 100651 w 589"/>
              <a:gd name="T73" fmla="*/ 100960 h 634"/>
              <a:gd name="T74" fmla="*/ 47620 w 589"/>
              <a:gd name="T75" fmla="*/ 185694 h 634"/>
              <a:gd name="T76" fmla="*/ 47620 w 589"/>
              <a:gd name="T77" fmla="*/ 143507 h 634"/>
              <a:gd name="T78" fmla="*/ 47620 w 589"/>
              <a:gd name="T79" fmla="*/ 185694 h 634"/>
              <a:gd name="T80" fmla="*/ 42208 w 589"/>
              <a:gd name="T81" fmla="*/ 153964 h 634"/>
              <a:gd name="T82" fmla="*/ 58442 w 589"/>
              <a:gd name="T83" fmla="*/ 169829 h 634"/>
              <a:gd name="T84" fmla="*/ 42208 w 589"/>
              <a:gd name="T85" fmla="*/ 153964 h 634"/>
              <a:gd name="T86" fmla="*/ 47620 w 589"/>
              <a:gd name="T87" fmla="*/ 127282 h 634"/>
              <a:gd name="T88" fmla="*/ 47620 w 589"/>
              <a:gd name="T89" fmla="*/ 85095 h 634"/>
              <a:gd name="T90" fmla="*/ 47620 w 589"/>
              <a:gd name="T91" fmla="*/ 127282 h 634"/>
              <a:gd name="T92" fmla="*/ 42208 w 589"/>
              <a:gd name="T93" fmla="*/ 100960 h 634"/>
              <a:gd name="T94" fmla="*/ 58442 w 589"/>
              <a:gd name="T95" fmla="*/ 111416 h 634"/>
              <a:gd name="T96" fmla="*/ 42208 w 589"/>
              <a:gd name="T97" fmla="*/ 100960 h 63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89" h="634">
                <a:moveTo>
                  <a:pt x="456" y="353"/>
                </a:moveTo>
                <a:lnTo>
                  <a:pt x="456" y="353"/>
                </a:lnTo>
                <a:cubicBezTo>
                  <a:pt x="485" y="353"/>
                  <a:pt x="515" y="324"/>
                  <a:pt x="515" y="294"/>
                </a:cubicBezTo>
                <a:cubicBezTo>
                  <a:pt x="515" y="265"/>
                  <a:pt x="485" y="236"/>
                  <a:pt x="456" y="236"/>
                </a:cubicBezTo>
                <a:cubicBezTo>
                  <a:pt x="412" y="236"/>
                  <a:pt x="397" y="265"/>
                  <a:pt x="397" y="294"/>
                </a:cubicBezTo>
                <a:cubicBezTo>
                  <a:pt x="397" y="324"/>
                  <a:pt x="412" y="353"/>
                  <a:pt x="456" y="353"/>
                </a:cubicBezTo>
                <a:close/>
                <a:moveTo>
                  <a:pt x="426" y="280"/>
                </a:moveTo>
                <a:lnTo>
                  <a:pt x="426" y="280"/>
                </a:lnTo>
                <a:cubicBezTo>
                  <a:pt x="471" y="280"/>
                  <a:pt x="471" y="280"/>
                  <a:pt x="471" y="280"/>
                </a:cubicBezTo>
                <a:cubicBezTo>
                  <a:pt x="471" y="309"/>
                  <a:pt x="471" y="309"/>
                  <a:pt x="471" y="309"/>
                </a:cubicBezTo>
                <a:cubicBezTo>
                  <a:pt x="426" y="309"/>
                  <a:pt x="426" y="309"/>
                  <a:pt x="426" y="309"/>
                </a:cubicBezTo>
                <a:lnTo>
                  <a:pt x="426" y="280"/>
                </a:lnTo>
                <a:close/>
                <a:moveTo>
                  <a:pt x="456" y="515"/>
                </a:moveTo>
                <a:lnTo>
                  <a:pt x="456" y="515"/>
                </a:lnTo>
                <a:cubicBezTo>
                  <a:pt x="485" y="515"/>
                  <a:pt x="515" y="486"/>
                  <a:pt x="515" y="456"/>
                </a:cubicBezTo>
                <a:cubicBezTo>
                  <a:pt x="515" y="412"/>
                  <a:pt x="485" y="398"/>
                  <a:pt x="456" y="398"/>
                </a:cubicBezTo>
                <a:cubicBezTo>
                  <a:pt x="412" y="398"/>
                  <a:pt x="397" y="412"/>
                  <a:pt x="397" y="456"/>
                </a:cubicBezTo>
                <a:cubicBezTo>
                  <a:pt x="397" y="486"/>
                  <a:pt x="412" y="515"/>
                  <a:pt x="456" y="515"/>
                </a:cubicBezTo>
                <a:close/>
                <a:moveTo>
                  <a:pt x="426" y="427"/>
                </a:moveTo>
                <a:lnTo>
                  <a:pt x="426" y="427"/>
                </a:lnTo>
                <a:cubicBezTo>
                  <a:pt x="471" y="427"/>
                  <a:pt x="471" y="427"/>
                  <a:pt x="471" y="427"/>
                </a:cubicBezTo>
                <a:cubicBezTo>
                  <a:pt x="471" y="471"/>
                  <a:pt x="471" y="471"/>
                  <a:pt x="471" y="471"/>
                </a:cubicBezTo>
                <a:cubicBezTo>
                  <a:pt x="426" y="471"/>
                  <a:pt x="426" y="471"/>
                  <a:pt x="426" y="471"/>
                </a:cubicBezTo>
                <a:lnTo>
                  <a:pt x="426" y="427"/>
                </a:lnTo>
                <a:close/>
                <a:moveTo>
                  <a:pt x="294" y="515"/>
                </a:moveTo>
                <a:lnTo>
                  <a:pt x="294" y="515"/>
                </a:lnTo>
                <a:cubicBezTo>
                  <a:pt x="324" y="515"/>
                  <a:pt x="353" y="486"/>
                  <a:pt x="353" y="456"/>
                </a:cubicBezTo>
                <a:cubicBezTo>
                  <a:pt x="353" y="412"/>
                  <a:pt x="324" y="398"/>
                  <a:pt x="294" y="398"/>
                </a:cubicBezTo>
                <a:cubicBezTo>
                  <a:pt x="265" y="398"/>
                  <a:pt x="235" y="412"/>
                  <a:pt x="235" y="456"/>
                </a:cubicBezTo>
                <a:cubicBezTo>
                  <a:pt x="235" y="486"/>
                  <a:pt x="265" y="515"/>
                  <a:pt x="294" y="515"/>
                </a:cubicBezTo>
                <a:close/>
                <a:moveTo>
                  <a:pt x="279" y="427"/>
                </a:moveTo>
                <a:lnTo>
                  <a:pt x="279" y="427"/>
                </a:lnTo>
                <a:cubicBezTo>
                  <a:pt x="309" y="427"/>
                  <a:pt x="309" y="427"/>
                  <a:pt x="309" y="427"/>
                </a:cubicBezTo>
                <a:cubicBezTo>
                  <a:pt x="309" y="471"/>
                  <a:pt x="309" y="471"/>
                  <a:pt x="309" y="471"/>
                </a:cubicBezTo>
                <a:cubicBezTo>
                  <a:pt x="279" y="471"/>
                  <a:pt x="279" y="471"/>
                  <a:pt x="279" y="471"/>
                </a:cubicBezTo>
                <a:lnTo>
                  <a:pt x="279" y="427"/>
                </a:lnTo>
                <a:close/>
                <a:moveTo>
                  <a:pt x="515" y="0"/>
                </a:moveTo>
                <a:lnTo>
                  <a:pt x="515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30"/>
                  <a:pt x="0" y="73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29" y="633"/>
                  <a:pt x="73" y="633"/>
                </a:cubicBezTo>
                <a:cubicBezTo>
                  <a:pt x="515" y="633"/>
                  <a:pt x="515" y="633"/>
                  <a:pt x="515" y="633"/>
                </a:cubicBezTo>
                <a:cubicBezTo>
                  <a:pt x="559" y="633"/>
                  <a:pt x="588" y="589"/>
                  <a:pt x="588" y="545"/>
                </a:cubicBezTo>
                <a:cubicBezTo>
                  <a:pt x="588" y="73"/>
                  <a:pt x="588" y="73"/>
                  <a:pt x="588" y="73"/>
                </a:cubicBezTo>
                <a:cubicBezTo>
                  <a:pt x="588" y="30"/>
                  <a:pt x="559" y="0"/>
                  <a:pt x="515" y="0"/>
                </a:cubicBezTo>
                <a:close/>
                <a:moveTo>
                  <a:pt x="544" y="545"/>
                </a:moveTo>
                <a:lnTo>
                  <a:pt x="544" y="545"/>
                </a:lnTo>
                <a:cubicBezTo>
                  <a:pt x="544" y="574"/>
                  <a:pt x="530" y="589"/>
                  <a:pt x="515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9" y="589"/>
                  <a:pt x="44" y="574"/>
                  <a:pt x="44" y="545"/>
                </a:cubicBezTo>
                <a:cubicBezTo>
                  <a:pt x="44" y="162"/>
                  <a:pt x="44" y="162"/>
                  <a:pt x="44" y="162"/>
                </a:cubicBezTo>
                <a:cubicBezTo>
                  <a:pt x="544" y="162"/>
                  <a:pt x="544" y="162"/>
                  <a:pt x="544" y="162"/>
                </a:cubicBezTo>
                <a:lnTo>
                  <a:pt x="544" y="545"/>
                </a:lnTo>
                <a:close/>
                <a:moveTo>
                  <a:pt x="544" y="118"/>
                </a:moveTo>
                <a:lnTo>
                  <a:pt x="544" y="118"/>
                </a:lnTo>
                <a:cubicBezTo>
                  <a:pt x="44" y="118"/>
                  <a:pt x="44" y="118"/>
                  <a:pt x="44" y="118"/>
                </a:cubicBezTo>
                <a:cubicBezTo>
                  <a:pt x="44" y="73"/>
                  <a:pt x="44" y="73"/>
                  <a:pt x="44" y="73"/>
                </a:cubicBezTo>
                <a:cubicBezTo>
                  <a:pt x="44" y="59"/>
                  <a:pt x="59" y="44"/>
                  <a:pt x="73" y="44"/>
                </a:cubicBezTo>
                <a:cubicBezTo>
                  <a:pt x="515" y="44"/>
                  <a:pt x="515" y="44"/>
                  <a:pt x="515" y="44"/>
                </a:cubicBezTo>
                <a:cubicBezTo>
                  <a:pt x="530" y="44"/>
                  <a:pt x="544" y="59"/>
                  <a:pt x="544" y="73"/>
                </a:cubicBezTo>
                <a:lnTo>
                  <a:pt x="544" y="118"/>
                </a:lnTo>
                <a:close/>
                <a:moveTo>
                  <a:pt x="294" y="353"/>
                </a:moveTo>
                <a:lnTo>
                  <a:pt x="294" y="353"/>
                </a:lnTo>
                <a:cubicBezTo>
                  <a:pt x="324" y="353"/>
                  <a:pt x="353" y="324"/>
                  <a:pt x="353" y="294"/>
                </a:cubicBezTo>
                <a:cubicBezTo>
                  <a:pt x="353" y="265"/>
                  <a:pt x="324" y="236"/>
                  <a:pt x="294" y="236"/>
                </a:cubicBezTo>
                <a:cubicBezTo>
                  <a:pt x="265" y="236"/>
                  <a:pt x="235" y="265"/>
                  <a:pt x="235" y="294"/>
                </a:cubicBezTo>
                <a:cubicBezTo>
                  <a:pt x="235" y="324"/>
                  <a:pt x="265" y="353"/>
                  <a:pt x="294" y="353"/>
                </a:cubicBezTo>
                <a:close/>
                <a:moveTo>
                  <a:pt x="279" y="280"/>
                </a:moveTo>
                <a:lnTo>
                  <a:pt x="279" y="280"/>
                </a:lnTo>
                <a:cubicBezTo>
                  <a:pt x="309" y="280"/>
                  <a:pt x="309" y="280"/>
                  <a:pt x="309" y="280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279" y="309"/>
                  <a:pt x="279" y="309"/>
                  <a:pt x="279" y="309"/>
                </a:cubicBezTo>
                <a:lnTo>
                  <a:pt x="279" y="280"/>
                </a:lnTo>
                <a:close/>
                <a:moveTo>
                  <a:pt x="132" y="515"/>
                </a:moveTo>
                <a:lnTo>
                  <a:pt x="132" y="515"/>
                </a:lnTo>
                <a:cubicBezTo>
                  <a:pt x="176" y="515"/>
                  <a:pt x="191" y="486"/>
                  <a:pt x="191" y="456"/>
                </a:cubicBezTo>
                <a:cubicBezTo>
                  <a:pt x="191" y="412"/>
                  <a:pt x="176" y="398"/>
                  <a:pt x="132" y="398"/>
                </a:cubicBezTo>
                <a:cubicBezTo>
                  <a:pt x="103" y="398"/>
                  <a:pt x="73" y="412"/>
                  <a:pt x="73" y="456"/>
                </a:cubicBezTo>
                <a:cubicBezTo>
                  <a:pt x="73" y="486"/>
                  <a:pt x="103" y="515"/>
                  <a:pt x="132" y="515"/>
                </a:cubicBezTo>
                <a:close/>
                <a:moveTo>
                  <a:pt x="117" y="427"/>
                </a:moveTo>
                <a:lnTo>
                  <a:pt x="117" y="427"/>
                </a:lnTo>
                <a:cubicBezTo>
                  <a:pt x="162" y="427"/>
                  <a:pt x="162" y="427"/>
                  <a:pt x="162" y="427"/>
                </a:cubicBezTo>
                <a:cubicBezTo>
                  <a:pt x="162" y="471"/>
                  <a:pt x="162" y="471"/>
                  <a:pt x="162" y="471"/>
                </a:cubicBezTo>
                <a:cubicBezTo>
                  <a:pt x="117" y="471"/>
                  <a:pt x="117" y="471"/>
                  <a:pt x="117" y="471"/>
                </a:cubicBezTo>
                <a:lnTo>
                  <a:pt x="117" y="427"/>
                </a:lnTo>
                <a:close/>
                <a:moveTo>
                  <a:pt x="132" y="353"/>
                </a:moveTo>
                <a:lnTo>
                  <a:pt x="132" y="353"/>
                </a:lnTo>
                <a:cubicBezTo>
                  <a:pt x="176" y="353"/>
                  <a:pt x="191" y="324"/>
                  <a:pt x="191" y="294"/>
                </a:cubicBezTo>
                <a:cubicBezTo>
                  <a:pt x="191" y="265"/>
                  <a:pt x="176" y="236"/>
                  <a:pt x="132" y="236"/>
                </a:cubicBezTo>
                <a:cubicBezTo>
                  <a:pt x="103" y="236"/>
                  <a:pt x="73" y="265"/>
                  <a:pt x="73" y="294"/>
                </a:cubicBezTo>
                <a:cubicBezTo>
                  <a:pt x="73" y="324"/>
                  <a:pt x="103" y="353"/>
                  <a:pt x="132" y="353"/>
                </a:cubicBezTo>
                <a:close/>
                <a:moveTo>
                  <a:pt x="117" y="280"/>
                </a:moveTo>
                <a:lnTo>
                  <a:pt x="117" y="280"/>
                </a:lnTo>
                <a:cubicBezTo>
                  <a:pt x="162" y="280"/>
                  <a:pt x="162" y="280"/>
                  <a:pt x="162" y="280"/>
                </a:cubicBezTo>
                <a:cubicBezTo>
                  <a:pt x="162" y="309"/>
                  <a:pt x="162" y="309"/>
                  <a:pt x="162" y="309"/>
                </a:cubicBezTo>
                <a:cubicBezTo>
                  <a:pt x="117" y="309"/>
                  <a:pt x="117" y="309"/>
                  <a:pt x="117" y="309"/>
                </a:cubicBezTo>
                <a:lnTo>
                  <a:pt x="117" y="28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43" name="Freeform 203">
            <a:extLst>
              <a:ext uri="{FF2B5EF4-FFF2-40B4-BE49-F238E27FC236}">
                <a16:creationId xmlns:a16="http://schemas.microsoft.com/office/drawing/2014/main" id="{8ABDB1F8-420A-CD73-B1F4-6A511C398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862" y="2210078"/>
            <a:ext cx="410537" cy="410539"/>
          </a:xfrm>
          <a:custGeom>
            <a:avLst/>
            <a:gdLst>
              <a:gd name="T0" fmla="*/ 106372 w 634"/>
              <a:gd name="T1" fmla="*/ 0 h 634"/>
              <a:gd name="T2" fmla="*/ 106372 w 634"/>
              <a:gd name="T3" fmla="*/ 0 h 634"/>
              <a:gd name="T4" fmla="*/ 95915 w 634"/>
              <a:gd name="T5" fmla="*/ 0 h 634"/>
              <a:gd name="T6" fmla="*/ 95915 w 634"/>
              <a:gd name="T7" fmla="*/ 21274 h 634"/>
              <a:gd name="T8" fmla="*/ 0 w 634"/>
              <a:gd name="T9" fmla="*/ 122234 h 634"/>
              <a:gd name="T10" fmla="*/ 106372 w 634"/>
              <a:gd name="T11" fmla="*/ 228241 h 634"/>
              <a:gd name="T12" fmla="*/ 196518 w 634"/>
              <a:gd name="T13" fmla="*/ 164420 h 634"/>
              <a:gd name="T14" fmla="*/ 212384 w 634"/>
              <a:gd name="T15" fmla="*/ 169829 h 634"/>
              <a:gd name="T16" fmla="*/ 228249 w 634"/>
              <a:gd name="T17" fmla="*/ 116825 h 634"/>
              <a:gd name="T18" fmla="*/ 106372 w 634"/>
              <a:gd name="T19" fmla="*/ 0 h 634"/>
              <a:gd name="T20" fmla="*/ 106372 w 634"/>
              <a:gd name="T21" fmla="*/ 212376 h 634"/>
              <a:gd name="T22" fmla="*/ 106372 w 634"/>
              <a:gd name="T23" fmla="*/ 212376 h 634"/>
              <a:gd name="T24" fmla="*/ 16226 w 634"/>
              <a:gd name="T25" fmla="*/ 122234 h 634"/>
              <a:gd name="T26" fmla="*/ 95915 w 634"/>
              <a:gd name="T27" fmla="*/ 37139 h 634"/>
              <a:gd name="T28" fmla="*/ 95915 w 634"/>
              <a:gd name="T29" fmla="*/ 132690 h 634"/>
              <a:gd name="T30" fmla="*/ 186061 w 634"/>
              <a:gd name="T31" fmla="*/ 159372 h 634"/>
              <a:gd name="T32" fmla="*/ 106372 w 634"/>
              <a:gd name="T33" fmla="*/ 212376 h 634"/>
              <a:gd name="T34" fmla="*/ 201927 w 634"/>
              <a:gd name="T35" fmla="*/ 153964 h 634"/>
              <a:gd name="T36" fmla="*/ 201927 w 634"/>
              <a:gd name="T37" fmla="*/ 153964 h 634"/>
              <a:gd name="T38" fmla="*/ 106372 w 634"/>
              <a:gd name="T39" fmla="*/ 122234 h 634"/>
              <a:gd name="T40" fmla="*/ 106372 w 634"/>
              <a:gd name="T41" fmla="*/ 15865 h 634"/>
              <a:gd name="T42" fmla="*/ 212384 w 634"/>
              <a:gd name="T43" fmla="*/ 116825 h 634"/>
              <a:gd name="T44" fmla="*/ 201927 w 634"/>
              <a:gd name="T45" fmla="*/ 153964 h 63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34" h="634">
                <a:moveTo>
                  <a:pt x="295" y="0"/>
                </a:moveTo>
                <a:lnTo>
                  <a:pt x="295" y="0"/>
                </a:lnTo>
                <a:cubicBezTo>
                  <a:pt x="266" y="0"/>
                  <a:pt x="266" y="0"/>
                  <a:pt x="266" y="0"/>
                </a:cubicBezTo>
                <a:cubicBezTo>
                  <a:pt x="266" y="59"/>
                  <a:pt x="266" y="59"/>
                  <a:pt x="266" y="59"/>
                </a:cubicBezTo>
                <a:cubicBezTo>
                  <a:pt x="118" y="73"/>
                  <a:pt x="0" y="191"/>
                  <a:pt x="0" y="339"/>
                </a:cubicBezTo>
                <a:cubicBezTo>
                  <a:pt x="0" y="501"/>
                  <a:pt x="133" y="633"/>
                  <a:pt x="295" y="633"/>
                </a:cubicBezTo>
                <a:cubicBezTo>
                  <a:pt x="412" y="633"/>
                  <a:pt x="501" y="560"/>
                  <a:pt x="545" y="456"/>
                </a:cubicBezTo>
                <a:cubicBezTo>
                  <a:pt x="589" y="471"/>
                  <a:pt x="589" y="471"/>
                  <a:pt x="589" y="471"/>
                </a:cubicBezTo>
                <a:cubicBezTo>
                  <a:pt x="619" y="442"/>
                  <a:pt x="633" y="383"/>
                  <a:pt x="633" y="324"/>
                </a:cubicBezTo>
                <a:cubicBezTo>
                  <a:pt x="633" y="147"/>
                  <a:pt x="471" y="0"/>
                  <a:pt x="295" y="0"/>
                </a:cubicBezTo>
                <a:close/>
                <a:moveTo>
                  <a:pt x="295" y="589"/>
                </a:moveTo>
                <a:lnTo>
                  <a:pt x="295" y="589"/>
                </a:lnTo>
                <a:cubicBezTo>
                  <a:pt x="148" y="589"/>
                  <a:pt x="45" y="486"/>
                  <a:pt x="45" y="339"/>
                </a:cubicBezTo>
                <a:cubicBezTo>
                  <a:pt x="45" y="221"/>
                  <a:pt x="148" y="118"/>
                  <a:pt x="266" y="103"/>
                </a:cubicBezTo>
                <a:cubicBezTo>
                  <a:pt x="266" y="368"/>
                  <a:pt x="266" y="368"/>
                  <a:pt x="266" y="368"/>
                </a:cubicBezTo>
                <a:cubicBezTo>
                  <a:pt x="516" y="442"/>
                  <a:pt x="516" y="442"/>
                  <a:pt x="516" y="442"/>
                </a:cubicBezTo>
                <a:cubicBezTo>
                  <a:pt x="471" y="530"/>
                  <a:pt x="383" y="589"/>
                  <a:pt x="295" y="589"/>
                </a:cubicBezTo>
                <a:close/>
                <a:moveTo>
                  <a:pt x="560" y="427"/>
                </a:moveTo>
                <a:lnTo>
                  <a:pt x="560" y="427"/>
                </a:lnTo>
                <a:cubicBezTo>
                  <a:pt x="295" y="339"/>
                  <a:pt x="295" y="339"/>
                  <a:pt x="295" y="339"/>
                </a:cubicBezTo>
                <a:cubicBezTo>
                  <a:pt x="295" y="44"/>
                  <a:pt x="295" y="44"/>
                  <a:pt x="295" y="44"/>
                </a:cubicBezTo>
                <a:cubicBezTo>
                  <a:pt x="457" y="44"/>
                  <a:pt x="589" y="177"/>
                  <a:pt x="589" y="324"/>
                </a:cubicBezTo>
                <a:cubicBezTo>
                  <a:pt x="589" y="368"/>
                  <a:pt x="575" y="398"/>
                  <a:pt x="560" y="42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44" name="Freeform 204">
            <a:extLst>
              <a:ext uri="{FF2B5EF4-FFF2-40B4-BE49-F238E27FC236}">
                <a16:creationId xmlns:a16="http://schemas.microsoft.com/office/drawing/2014/main" id="{AF6C55FC-389B-08E0-33DB-19E662EAE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615" y="2210078"/>
            <a:ext cx="410540" cy="410539"/>
          </a:xfrm>
          <a:custGeom>
            <a:avLst/>
            <a:gdLst>
              <a:gd name="T0" fmla="*/ 111421 w 634"/>
              <a:gd name="T1" fmla="*/ 143507 h 634"/>
              <a:gd name="T2" fmla="*/ 111421 w 634"/>
              <a:gd name="T3" fmla="*/ 143507 h 634"/>
              <a:gd name="T4" fmla="*/ 121878 w 634"/>
              <a:gd name="T5" fmla="*/ 132690 h 634"/>
              <a:gd name="T6" fmla="*/ 121878 w 634"/>
              <a:gd name="T7" fmla="*/ 47595 h 634"/>
              <a:gd name="T8" fmla="*/ 111421 w 634"/>
              <a:gd name="T9" fmla="*/ 42547 h 634"/>
              <a:gd name="T10" fmla="*/ 106012 w 634"/>
              <a:gd name="T11" fmla="*/ 47595 h 634"/>
              <a:gd name="T12" fmla="*/ 106012 w 634"/>
              <a:gd name="T13" fmla="*/ 132690 h 634"/>
              <a:gd name="T14" fmla="*/ 111421 w 634"/>
              <a:gd name="T15" fmla="*/ 143507 h 634"/>
              <a:gd name="T16" fmla="*/ 153609 w 634"/>
              <a:gd name="T17" fmla="*/ 143507 h 634"/>
              <a:gd name="T18" fmla="*/ 153609 w 634"/>
              <a:gd name="T19" fmla="*/ 143507 h 634"/>
              <a:gd name="T20" fmla="*/ 164427 w 634"/>
              <a:gd name="T21" fmla="*/ 132690 h 634"/>
              <a:gd name="T22" fmla="*/ 164427 w 634"/>
              <a:gd name="T23" fmla="*/ 68869 h 634"/>
              <a:gd name="T24" fmla="*/ 153609 w 634"/>
              <a:gd name="T25" fmla="*/ 63821 h 634"/>
              <a:gd name="T26" fmla="*/ 148561 w 634"/>
              <a:gd name="T27" fmla="*/ 68869 h 634"/>
              <a:gd name="T28" fmla="*/ 148561 w 634"/>
              <a:gd name="T29" fmla="*/ 132690 h 634"/>
              <a:gd name="T30" fmla="*/ 153609 w 634"/>
              <a:gd name="T31" fmla="*/ 143507 h 634"/>
              <a:gd name="T32" fmla="*/ 68872 w 634"/>
              <a:gd name="T33" fmla="*/ 143507 h 634"/>
              <a:gd name="T34" fmla="*/ 68872 w 634"/>
              <a:gd name="T35" fmla="*/ 143507 h 634"/>
              <a:gd name="T36" fmla="*/ 79689 w 634"/>
              <a:gd name="T37" fmla="*/ 132690 h 634"/>
              <a:gd name="T38" fmla="*/ 79689 w 634"/>
              <a:gd name="T39" fmla="*/ 106008 h 634"/>
              <a:gd name="T40" fmla="*/ 68872 w 634"/>
              <a:gd name="T41" fmla="*/ 100960 h 634"/>
              <a:gd name="T42" fmla="*/ 63463 w 634"/>
              <a:gd name="T43" fmla="*/ 106008 h 634"/>
              <a:gd name="T44" fmla="*/ 63463 w 634"/>
              <a:gd name="T45" fmla="*/ 132690 h 634"/>
              <a:gd name="T46" fmla="*/ 68872 w 634"/>
              <a:gd name="T47" fmla="*/ 143507 h 634"/>
              <a:gd name="T48" fmla="*/ 0 w 634"/>
              <a:gd name="T49" fmla="*/ 0 h 634"/>
              <a:gd name="T50" fmla="*/ 0 w 634"/>
              <a:gd name="T51" fmla="*/ 0 h 634"/>
              <a:gd name="T52" fmla="*/ 0 w 634"/>
              <a:gd name="T53" fmla="*/ 15865 h 634"/>
              <a:gd name="T54" fmla="*/ 15866 w 634"/>
              <a:gd name="T55" fmla="*/ 15865 h 634"/>
              <a:gd name="T56" fmla="*/ 15866 w 634"/>
              <a:gd name="T57" fmla="*/ 148555 h 634"/>
              <a:gd name="T58" fmla="*/ 42188 w 634"/>
              <a:gd name="T59" fmla="*/ 175237 h 634"/>
              <a:gd name="T60" fmla="*/ 84738 w 634"/>
              <a:gd name="T61" fmla="*/ 175237 h 634"/>
              <a:gd name="T62" fmla="*/ 58415 w 634"/>
              <a:gd name="T63" fmla="*/ 228241 h 634"/>
              <a:gd name="T64" fmla="*/ 79689 w 634"/>
              <a:gd name="T65" fmla="*/ 228241 h 634"/>
              <a:gd name="T66" fmla="*/ 106012 w 634"/>
              <a:gd name="T67" fmla="*/ 175237 h 634"/>
              <a:gd name="T68" fmla="*/ 121878 w 634"/>
              <a:gd name="T69" fmla="*/ 175237 h 634"/>
              <a:gd name="T70" fmla="*/ 148561 w 634"/>
              <a:gd name="T71" fmla="*/ 228241 h 634"/>
              <a:gd name="T72" fmla="*/ 169836 w 634"/>
              <a:gd name="T73" fmla="*/ 228241 h 634"/>
              <a:gd name="T74" fmla="*/ 143152 w 634"/>
              <a:gd name="T75" fmla="*/ 175237 h 634"/>
              <a:gd name="T76" fmla="*/ 185701 w 634"/>
              <a:gd name="T77" fmla="*/ 175237 h 634"/>
              <a:gd name="T78" fmla="*/ 212024 w 634"/>
              <a:gd name="T79" fmla="*/ 148555 h 634"/>
              <a:gd name="T80" fmla="*/ 212024 w 634"/>
              <a:gd name="T81" fmla="*/ 15865 h 634"/>
              <a:gd name="T82" fmla="*/ 228250 w 634"/>
              <a:gd name="T83" fmla="*/ 15865 h 634"/>
              <a:gd name="T84" fmla="*/ 228250 w 634"/>
              <a:gd name="T85" fmla="*/ 0 h 634"/>
              <a:gd name="T86" fmla="*/ 0 w 634"/>
              <a:gd name="T87" fmla="*/ 0 h 634"/>
              <a:gd name="T88" fmla="*/ 196158 w 634"/>
              <a:gd name="T89" fmla="*/ 148555 h 634"/>
              <a:gd name="T90" fmla="*/ 196158 w 634"/>
              <a:gd name="T91" fmla="*/ 148555 h 634"/>
              <a:gd name="T92" fmla="*/ 185701 w 634"/>
              <a:gd name="T93" fmla="*/ 164420 h 634"/>
              <a:gd name="T94" fmla="*/ 42188 w 634"/>
              <a:gd name="T95" fmla="*/ 164420 h 634"/>
              <a:gd name="T96" fmla="*/ 26323 w 634"/>
              <a:gd name="T97" fmla="*/ 148555 h 634"/>
              <a:gd name="T98" fmla="*/ 26323 w 634"/>
              <a:gd name="T99" fmla="*/ 15865 h 634"/>
              <a:gd name="T100" fmla="*/ 196158 w 634"/>
              <a:gd name="T101" fmla="*/ 15865 h 634"/>
              <a:gd name="T102" fmla="*/ 196158 w 634"/>
              <a:gd name="T103" fmla="*/ 148555 h 63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34" h="634">
                <a:moveTo>
                  <a:pt x="309" y="398"/>
                </a:moveTo>
                <a:lnTo>
                  <a:pt x="309" y="398"/>
                </a:lnTo>
                <a:cubicBezTo>
                  <a:pt x="324" y="398"/>
                  <a:pt x="338" y="383"/>
                  <a:pt x="338" y="368"/>
                </a:cubicBezTo>
                <a:cubicBezTo>
                  <a:pt x="338" y="132"/>
                  <a:pt x="338" y="132"/>
                  <a:pt x="338" y="132"/>
                </a:cubicBezTo>
                <a:cubicBezTo>
                  <a:pt x="338" y="132"/>
                  <a:pt x="324" y="118"/>
                  <a:pt x="309" y="118"/>
                </a:cubicBezTo>
                <a:lnTo>
                  <a:pt x="294" y="132"/>
                </a:lnTo>
                <a:cubicBezTo>
                  <a:pt x="294" y="368"/>
                  <a:pt x="294" y="368"/>
                  <a:pt x="294" y="368"/>
                </a:cubicBezTo>
                <a:cubicBezTo>
                  <a:pt x="294" y="383"/>
                  <a:pt x="309" y="398"/>
                  <a:pt x="309" y="398"/>
                </a:cubicBezTo>
                <a:close/>
                <a:moveTo>
                  <a:pt x="426" y="398"/>
                </a:moveTo>
                <a:lnTo>
                  <a:pt x="426" y="398"/>
                </a:lnTo>
                <a:cubicBezTo>
                  <a:pt x="442" y="398"/>
                  <a:pt x="456" y="383"/>
                  <a:pt x="456" y="368"/>
                </a:cubicBezTo>
                <a:cubicBezTo>
                  <a:pt x="456" y="191"/>
                  <a:pt x="456" y="191"/>
                  <a:pt x="456" y="191"/>
                </a:cubicBezTo>
                <a:cubicBezTo>
                  <a:pt x="456" y="191"/>
                  <a:pt x="442" y="177"/>
                  <a:pt x="426" y="177"/>
                </a:cubicBezTo>
                <a:lnTo>
                  <a:pt x="412" y="191"/>
                </a:lnTo>
                <a:cubicBezTo>
                  <a:pt x="412" y="368"/>
                  <a:pt x="412" y="368"/>
                  <a:pt x="412" y="368"/>
                </a:cubicBezTo>
                <a:cubicBezTo>
                  <a:pt x="412" y="383"/>
                  <a:pt x="426" y="398"/>
                  <a:pt x="426" y="398"/>
                </a:cubicBezTo>
                <a:close/>
                <a:moveTo>
                  <a:pt x="191" y="398"/>
                </a:moveTo>
                <a:lnTo>
                  <a:pt x="191" y="398"/>
                </a:lnTo>
                <a:cubicBezTo>
                  <a:pt x="206" y="398"/>
                  <a:pt x="221" y="383"/>
                  <a:pt x="221" y="368"/>
                </a:cubicBezTo>
                <a:cubicBezTo>
                  <a:pt x="221" y="294"/>
                  <a:pt x="221" y="294"/>
                  <a:pt x="221" y="294"/>
                </a:cubicBezTo>
                <a:cubicBezTo>
                  <a:pt x="221" y="280"/>
                  <a:pt x="206" y="280"/>
                  <a:pt x="191" y="280"/>
                </a:cubicBezTo>
                <a:cubicBezTo>
                  <a:pt x="191" y="280"/>
                  <a:pt x="176" y="280"/>
                  <a:pt x="176" y="294"/>
                </a:cubicBezTo>
                <a:cubicBezTo>
                  <a:pt x="176" y="368"/>
                  <a:pt x="176" y="368"/>
                  <a:pt x="176" y="368"/>
                </a:cubicBezTo>
                <a:cubicBezTo>
                  <a:pt x="176" y="383"/>
                  <a:pt x="191" y="398"/>
                  <a:pt x="191" y="398"/>
                </a:cubicBezTo>
                <a:close/>
                <a:moveTo>
                  <a:pt x="0" y="0"/>
                </a:moveTo>
                <a:lnTo>
                  <a:pt x="0" y="0"/>
                </a:lnTo>
                <a:cubicBezTo>
                  <a:pt x="0" y="44"/>
                  <a:pt x="0" y="44"/>
                  <a:pt x="0" y="44"/>
                </a:cubicBezTo>
                <a:cubicBezTo>
                  <a:pt x="44" y="44"/>
                  <a:pt x="44" y="44"/>
                  <a:pt x="44" y="44"/>
                </a:cubicBezTo>
                <a:cubicBezTo>
                  <a:pt x="44" y="73"/>
                  <a:pt x="44" y="412"/>
                  <a:pt x="44" y="412"/>
                </a:cubicBezTo>
                <a:cubicBezTo>
                  <a:pt x="44" y="456"/>
                  <a:pt x="73" y="486"/>
                  <a:pt x="117" y="486"/>
                </a:cubicBezTo>
                <a:cubicBezTo>
                  <a:pt x="235" y="486"/>
                  <a:pt x="235" y="486"/>
                  <a:pt x="235" y="486"/>
                </a:cubicBezTo>
                <a:cubicBezTo>
                  <a:pt x="162" y="633"/>
                  <a:pt x="162" y="633"/>
                  <a:pt x="162" y="633"/>
                </a:cubicBezTo>
                <a:cubicBezTo>
                  <a:pt x="221" y="633"/>
                  <a:pt x="221" y="633"/>
                  <a:pt x="221" y="633"/>
                </a:cubicBezTo>
                <a:cubicBezTo>
                  <a:pt x="294" y="486"/>
                  <a:pt x="294" y="486"/>
                  <a:pt x="294" y="486"/>
                </a:cubicBezTo>
                <a:cubicBezTo>
                  <a:pt x="338" y="486"/>
                  <a:pt x="338" y="486"/>
                  <a:pt x="338" y="486"/>
                </a:cubicBezTo>
                <a:cubicBezTo>
                  <a:pt x="412" y="633"/>
                  <a:pt x="412" y="633"/>
                  <a:pt x="412" y="633"/>
                </a:cubicBezTo>
                <a:cubicBezTo>
                  <a:pt x="471" y="633"/>
                  <a:pt x="471" y="633"/>
                  <a:pt x="471" y="633"/>
                </a:cubicBezTo>
                <a:cubicBezTo>
                  <a:pt x="397" y="486"/>
                  <a:pt x="397" y="486"/>
                  <a:pt x="397" y="486"/>
                </a:cubicBezTo>
                <a:cubicBezTo>
                  <a:pt x="515" y="486"/>
                  <a:pt x="515" y="486"/>
                  <a:pt x="515" y="486"/>
                </a:cubicBezTo>
                <a:cubicBezTo>
                  <a:pt x="559" y="486"/>
                  <a:pt x="588" y="456"/>
                  <a:pt x="588" y="412"/>
                </a:cubicBezTo>
                <a:cubicBezTo>
                  <a:pt x="588" y="412"/>
                  <a:pt x="588" y="73"/>
                  <a:pt x="588" y="44"/>
                </a:cubicBezTo>
                <a:cubicBezTo>
                  <a:pt x="633" y="44"/>
                  <a:pt x="633" y="44"/>
                  <a:pt x="633" y="44"/>
                </a:cubicBezTo>
                <a:cubicBezTo>
                  <a:pt x="633" y="0"/>
                  <a:pt x="633" y="0"/>
                  <a:pt x="633" y="0"/>
                </a:cubicBezTo>
                <a:lnTo>
                  <a:pt x="0" y="0"/>
                </a:lnTo>
                <a:close/>
                <a:moveTo>
                  <a:pt x="544" y="412"/>
                </a:moveTo>
                <a:lnTo>
                  <a:pt x="544" y="412"/>
                </a:lnTo>
                <a:cubicBezTo>
                  <a:pt x="544" y="442"/>
                  <a:pt x="530" y="456"/>
                  <a:pt x="515" y="456"/>
                </a:cubicBezTo>
                <a:cubicBezTo>
                  <a:pt x="117" y="456"/>
                  <a:pt x="117" y="456"/>
                  <a:pt x="117" y="456"/>
                </a:cubicBezTo>
                <a:cubicBezTo>
                  <a:pt x="88" y="456"/>
                  <a:pt x="73" y="442"/>
                  <a:pt x="73" y="412"/>
                </a:cubicBezTo>
                <a:cubicBezTo>
                  <a:pt x="73" y="412"/>
                  <a:pt x="73" y="59"/>
                  <a:pt x="73" y="44"/>
                </a:cubicBezTo>
                <a:cubicBezTo>
                  <a:pt x="544" y="44"/>
                  <a:pt x="544" y="44"/>
                  <a:pt x="544" y="44"/>
                </a:cubicBezTo>
                <a:cubicBezTo>
                  <a:pt x="544" y="73"/>
                  <a:pt x="544" y="412"/>
                  <a:pt x="544" y="41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45" name="Freeform 205">
            <a:extLst>
              <a:ext uri="{FF2B5EF4-FFF2-40B4-BE49-F238E27FC236}">
                <a16:creationId xmlns:a16="http://schemas.microsoft.com/office/drawing/2014/main" id="{F81B380B-84E1-DB74-56DF-263084909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2694" y="2210078"/>
            <a:ext cx="284482" cy="381580"/>
          </a:xfrm>
          <a:custGeom>
            <a:avLst/>
            <a:gdLst>
              <a:gd name="T0" fmla="*/ 126231 w 443"/>
              <a:gd name="T1" fmla="*/ 0 h 590"/>
              <a:gd name="T2" fmla="*/ 126231 w 443"/>
              <a:gd name="T3" fmla="*/ 0 h 590"/>
              <a:gd name="T4" fmla="*/ 31826 w 443"/>
              <a:gd name="T5" fmla="*/ 0 h 590"/>
              <a:gd name="T6" fmla="*/ 0 w 443"/>
              <a:gd name="T7" fmla="*/ 26290 h 590"/>
              <a:gd name="T8" fmla="*/ 0 w 443"/>
              <a:gd name="T9" fmla="*/ 185467 h 590"/>
              <a:gd name="T10" fmla="*/ 31826 w 443"/>
              <a:gd name="T11" fmla="*/ 212117 h 590"/>
              <a:gd name="T12" fmla="*/ 79029 w 443"/>
              <a:gd name="T13" fmla="*/ 164220 h 590"/>
              <a:gd name="T14" fmla="*/ 126231 w 443"/>
              <a:gd name="T15" fmla="*/ 212117 h 590"/>
              <a:gd name="T16" fmla="*/ 158057 w 443"/>
              <a:gd name="T17" fmla="*/ 185467 h 590"/>
              <a:gd name="T18" fmla="*/ 158057 w 443"/>
              <a:gd name="T19" fmla="*/ 26290 h 590"/>
              <a:gd name="T20" fmla="*/ 126231 w 443"/>
              <a:gd name="T21" fmla="*/ 0 h 590"/>
              <a:gd name="T22" fmla="*/ 142323 w 443"/>
              <a:gd name="T23" fmla="*/ 185467 h 590"/>
              <a:gd name="T24" fmla="*/ 142323 w 443"/>
              <a:gd name="T25" fmla="*/ 185467 h 590"/>
              <a:gd name="T26" fmla="*/ 126231 w 443"/>
              <a:gd name="T27" fmla="*/ 196271 h 590"/>
              <a:gd name="T28" fmla="*/ 79029 w 443"/>
              <a:gd name="T29" fmla="*/ 148374 h 590"/>
              <a:gd name="T30" fmla="*/ 31826 w 443"/>
              <a:gd name="T31" fmla="*/ 196271 h 590"/>
              <a:gd name="T32" fmla="*/ 15734 w 443"/>
              <a:gd name="T33" fmla="*/ 185467 h 590"/>
              <a:gd name="T34" fmla="*/ 15734 w 443"/>
              <a:gd name="T35" fmla="*/ 26290 h 590"/>
              <a:gd name="T36" fmla="*/ 31826 w 443"/>
              <a:gd name="T37" fmla="*/ 15846 h 590"/>
              <a:gd name="T38" fmla="*/ 126231 w 443"/>
              <a:gd name="T39" fmla="*/ 15846 h 590"/>
              <a:gd name="T40" fmla="*/ 142323 w 443"/>
              <a:gd name="T41" fmla="*/ 26290 h 590"/>
              <a:gd name="T42" fmla="*/ 142323 w 443"/>
              <a:gd name="T43" fmla="*/ 185467 h 59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43" h="590">
                <a:moveTo>
                  <a:pt x="353" y="0"/>
                </a:moveTo>
                <a:lnTo>
                  <a:pt x="353" y="0"/>
                </a:lnTo>
                <a:cubicBezTo>
                  <a:pt x="89" y="0"/>
                  <a:pt x="89" y="0"/>
                  <a:pt x="89" y="0"/>
                </a:cubicBezTo>
                <a:cubicBezTo>
                  <a:pt x="44" y="0"/>
                  <a:pt x="0" y="30"/>
                  <a:pt x="0" y="73"/>
                </a:cubicBezTo>
                <a:cubicBezTo>
                  <a:pt x="0" y="515"/>
                  <a:pt x="0" y="515"/>
                  <a:pt x="0" y="515"/>
                </a:cubicBezTo>
                <a:cubicBezTo>
                  <a:pt x="0" y="560"/>
                  <a:pt x="44" y="589"/>
                  <a:pt x="89" y="589"/>
                </a:cubicBezTo>
                <a:cubicBezTo>
                  <a:pt x="221" y="456"/>
                  <a:pt x="221" y="456"/>
                  <a:pt x="221" y="456"/>
                </a:cubicBezTo>
                <a:cubicBezTo>
                  <a:pt x="353" y="589"/>
                  <a:pt x="353" y="589"/>
                  <a:pt x="353" y="589"/>
                </a:cubicBezTo>
                <a:cubicBezTo>
                  <a:pt x="398" y="589"/>
                  <a:pt x="442" y="560"/>
                  <a:pt x="442" y="515"/>
                </a:cubicBezTo>
                <a:cubicBezTo>
                  <a:pt x="442" y="73"/>
                  <a:pt x="442" y="73"/>
                  <a:pt x="442" y="73"/>
                </a:cubicBezTo>
                <a:cubicBezTo>
                  <a:pt x="442" y="30"/>
                  <a:pt x="398" y="0"/>
                  <a:pt x="353" y="0"/>
                </a:cubicBezTo>
                <a:close/>
                <a:moveTo>
                  <a:pt x="398" y="515"/>
                </a:moveTo>
                <a:lnTo>
                  <a:pt x="398" y="515"/>
                </a:lnTo>
                <a:cubicBezTo>
                  <a:pt x="398" y="530"/>
                  <a:pt x="383" y="545"/>
                  <a:pt x="353" y="545"/>
                </a:cubicBezTo>
                <a:cubicBezTo>
                  <a:pt x="221" y="412"/>
                  <a:pt x="221" y="412"/>
                  <a:pt x="221" y="412"/>
                </a:cubicBezTo>
                <a:cubicBezTo>
                  <a:pt x="89" y="545"/>
                  <a:pt x="89" y="545"/>
                  <a:pt x="89" y="545"/>
                </a:cubicBezTo>
                <a:cubicBezTo>
                  <a:pt x="59" y="545"/>
                  <a:pt x="44" y="530"/>
                  <a:pt x="44" y="515"/>
                </a:cubicBezTo>
                <a:cubicBezTo>
                  <a:pt x="44" y="73"/>
                  <a:pt x="44" y="73"/>
                  <a:pt x="44" y="73"/>
                </a:cubicBezTo>
                <a:cubicBezTo>
                  <a:pt x="44" y="59"/>
                  <a:pt x="59" y="44"/>
                  <a:pt x="89" y="44"/>
                </a:cubicBezTo>
                <a:cubicBezTo>
                  <a:pt x="353" y="44"/>
                  <a:pt x="353" y="44"/>
                  <a:pt x="353" y="44"/>
                </a:cubicBezTo>
                <a:cubicBezTo>
                  <a:pt x="383" y="44"/>
                  <a:pt x="398" y="59"/>
                  <a:pt x="398" y="73"/>
                </a:cubicBezTo>
                <a:lnTo>
                  <a:pt x="398" y="5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46" name="Freeform 206">
            <a:extLst>
              <a:ext uri="{FF2B5EF4-FFF2-40B4-BE49-F238E27FC236}">
                <a16:creationId xmlns:a16="http://schemas.microsoft.com/office/drawing/2014/main" id="{25A2836B-247B-A8CA-9EBE-7E56A6BF6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8714" y="2210078"/>
            <a:ext cx="410540" cy="410539"/>
          </a:xfrm>
          <a:custGeom>
            <a:avLst/>
            <a:gdLst>
              <a:gd name="T0" fmla="*/ 201928 w 634"/>
              <a:gd name="T1" fmla="*/ 26322 h 634"/>
              <a:gd name="T2" fmla="*/ 201928 w 634"/>
              <a:gd name="T3" fmla="*/ 26322 h 634"/>
              <a:gd name="T4" fmla="*/ 100964 w 634"/>
              <a:gd name="T5" fmla="*/ 26322 h 634"/>
              <a:gd name="T6" fmla="*/ 74641 w 634"/>
              <a:gd name="T7" fmla="*/ 0 h 634"/>
              <a:gd name="T8" fmla="*/ 32092 w 634"/>
              <a:gd name="T9" fmla="*/ 0 h 634"/>
              <a:gd name="T10" fmla="*/ 0 w 634"/>
              <a:gd name="T11" fmla="*/ 26322 h 634"/>
              <a:gd name="T12" fmla="*/ 0 w 634"/>
              <a:gd name="T13" fmla="*/ 196511 h 634"/>
              <a:gd name="T14" fmla="*/ 32092 w 634"/>
              <a:gd name="T15" fmla="*/ 228241 h 634"/>
              <a:gd name="T16" fmla="*/ 201928 w 634"/>
              <a:gd name="T17" fmla="*/ 228241 h 634"/>
              <a:gd name="T18" fmla="*/ 228250 w 634"/>
              <a:gd name="T19" fmla="*/ 196511 h 634"/>
              <a:gd name="T20" fmla="*/ 228250 w 634"/>
              <a:gd name="T21" fmla="*/ 58412 h 634"/>
              <a:gd name="T22" fmla="*/ 201928 w 634"/>
              <a:gd name="T23" fmla="*/ 26322 h 634"/>
              <a:gd name="T24" fmla="*/ 212385 w 634"/>
              <a:gd name="T25" fmla="*/ 196511 h 634"/>
              <a:gd name="T26" fmla="*/ 212385 w 634"/>
              <a:gd name="T27" fmla="*/ 196511 h 634"/>
              <a:gd name="T28" fmla="*/ 201928 w 634"/>
              <a:gd name="T29" fmla="*/ 212376 h 634"/>
              <a:gd name="T30" fmla="*/ 32092 w 634"/>
              <a:gd name="T31" fmla="*/ 212376 h 634"/>
              <a:gd name="T32" fmla="*/ 16226 w 634"/>
              <a:gd name="T33" fmla="*/ 196511 h 634"/>
              <a:gd name="T34" fmla="*/ 16226 w 634"/>
              <a:gd name="T35" fmla="*/ 85095 h 634"/>
              <a:gd name="T36" fmla="*/ 212385 w 634"/>
              <a:gd name="T37" fmla="*/ 85095 h 634"/>
              <a:gd name="T38" fmla="*/ 212385 w 634"/>
              <a:gd name="T39" fmla="*/ 196511 h 634"/>
              <a:gd name="T40" fmla="*/ 212385 w 634"/>
              <a:gd name="T41" fmla="*/ 68869 h 634"/>
              <a:gd name="T42" fmla="*/ 212385 w 634"/>
              <a:gd name="T43" fmla="*/ 68869 h 634"/>
              <a:gd name="T44" fmla="*/ 16226 w 634"/>
              <a:gd name="T45" fmla="*/ 68869 h 634"/>
              <a:gd name="T46" fmla="*/ 16226 w 634"/>
              <a:gd name="T47" fmla="*/ 26322 h 634"/>
              <a:gd name="T48" fmla="*/ 32092 w 634"/>
              <a:gd name="T49" fmla="*/ 15865 h 634"/>
              <a:gd name="T50" fmla="*/ 74641 w 634"/>
              <a:gd name="T51" fmla="*/ 15865 h 634"/>
              <a:gd name="T52" fmla="*/ 85098 w 634"/>
              <a:gd name="T53" fmla="*/ 26322 h 634"/>
              <a:gd name="T54" fmla="*/ 85098 w 634"/>
              <a:gd name="T55" fmla="*/ 42547 h 634"/>
              <a:gd name="T56" fmla="*/ 201928 w 634"/>
              <a:gd name="T57" fmla="*/ 42547 h 634"/>
              <a:gd name="T58" fmla="*/ 212385 w 634"/>
              <a:gd name="T59" fmla="*/ 58412 h 634"/>
              <a:gd name="T60" fmla="*/ 212385 w 634"/>
              <a:gd name="T61" fmla="*/ 68869 h 63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34" h="634">
                <a:moveTo>
                  <a:pt x="560" y="73"/>
                </a:moveTo>
                <a:lnTo>
                  <a:pt x="560" y="73"/>
                </a:lnTo>
                <a:cubicBezTo>
                  <a:pt x="280" y="73"/>
                  <a:pt x="280" y="73"/>
                  <a:pt x="280" y="73"/>
                </a:cubicBezTo>
                <a:cubicBezTo>
                  <a:pt x="280" y="30"/>
                  <a:pt x="251" y="0"/>
                  <a:pt x="207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45" y="0"/>
                  <a:pt x="0" y="30"/>
                  <a:pt x="0" y="73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45" y="633"/>
                  <a:pt x="89" y="633"/>
                </a:cubicBezTo>
                <a:cubicBezTo>
                  <a:pt x="560" y="633"/>
                  <a:pt x="560" y="633"/>
                  <a:pt x="560" y="633"/>
                </a:cubicBezTo>
                <a:cubicBezTo>
                  <a:pt x="604" y="633"/>
                  <a:pt x="633" y="589"/>
                  <a:pt x="633" y="545"/>
                </a:cubicBezTo>
                <a:cubicBezTo>
                  <a:pt x="633" y="162"/>
                  <a:pt x="633" y="162"/>
                  <a:pt x="633" y="162"/>
                </a:cubicBezTo>
                <a:cubicBezTo>
                  <a:pt x="633" y="118"/>
                  <a:pt x="604" y="73"/>
                  <a:pt x="560" y="73"/>
                </a:cubicBezTo>
                <a:close/>
                <a:moveTo>
                  <a:pt x="589" y="545"/>
                </a:moveTo>
                <a:lnTo>
                  <a:pt x="589" y="545"/>
                </a:lnTo>
                <a:cubicBezTo>
                  <a:pt x="589" y="574"/>
                  <a:pt x="575" y="589"/>
                  <a:pt x="560" y="589"/>
                </a:cubicBezTo>
                <a:cubicBezTo>
                  <a:pt x="89" y="589"/>
                  <a:pt x="89" y="589"/>
                  <a:pt x="89" y="589"/>
                </a:cubicBezTo>
                <a:cubicBezTo>
                  <a:pt x="59" y="589"/>
                  <a:pt x="45" y="574"/>
                  <a:pt x="45" y="545"/>
                </a:cubicBezTo>
                <a:cubicBezTo>
                  <a:pt x="45" y="236"/>
                  <a:pt x="45" y="236"/>
                  <a:pt x="45" y="236"/>
                </a:cubicBezTo>
                <a:cubicBezTo>
                  <a:pt x="589" y="236"/>
                  <a:pt x="589" y="236"/>
                  <a:pt x="589" y="236"/>
                </a:cubicBezTo>
                <a:lnTo>
                  <a:pt x="589" y="545"/>
                </a:lnTo>
                <a:close/>
                <a:moveTo>
                  <a:pt x="589" y="191"/>
                </a:moveTo>
                <a:lnTo>
                  <a:pt x="589" y="191"/>
                </a:lnTo>
                <a:cubicBezTo>
                  <a:pt x="45" y="191"/>
                  <a:pt x="45" y="191"/>
                  <a:pt x="45" y="191"/>
                </a:cubicBezTo>
                <a:cubicBezTo>
                  <a:pt x="45" y="73"/>
                  <a:pt x="45" y="73"/>
                  <a:pt x="45" y="73"/>
                </a:cubicBezTo>
                <a:cubicBezTo>
                  <a:pt x="45" y="59"/>
                  <a:pt x="59" y="44"/>
                  <a:pt x="89" y="44"/>
                </a:cubicBezTo>
                <a:cubicBezTo>
                  <a:pt x="207" y="44"/>
                  <a:pt x="207" y="44"/>
                  <a:pt x="207" y="44"/>
                </a:cubicBezTo>
                <a:cubicBezTo>
                  <a:pt x="221" y="44"/>
                  <a:pt x="236" y="59"/>
                  <a:pt x="236" y="73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560" y="118"/>
                  <a:pt x="560" y="118"/>
                  <a:pt x="560" y="118"/>
                </a:cubicBezTo>
                <a:cubicBezTo>
                  <a:pt x="575" y="118"/>
                  <a:pt x="589" y="132"/>
                  <a:pt x="589" y="162"/>
                </a:cubicBezTo>
                <a:lnTo>
                  <a:pt x="589" y="19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47" name="Freeform 207">
            <a:extLst>
              <a:ext uri="{FF2B5EF4-FFF2-40B4-BE49-F238E27FC236}">
                <a16:creationId xmlns:a16="http://schemas.microsoft.com/office/drawing/2014/main" id="{72D0B45B-836B-9394-46EA-C36592C0A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1393" y="2210078"/>
            <a:ext cx="381580" cy="410539"/>
          </a:xfrm>
          <a:custGeom>
            <a:avLst/>
            <a:gdLst>
              <a:gd name="T0" fmla="*/ 185834 w 590"/>
              <a:gd name="T1" fmla="*/ 0 h 634"/>
              <a:gd name="T2" fmla="*/ 185834 w 590"/>
              <a:gd name="T3" fmla="*/ 0 h 634"/>
              <a:gd name="T4" fmla="*/ 32053 w 590"/>
              <a:gd name="T5" fmla="*/ 0 h 634"/>
              <a:gd name="T6" fmla="*/ 0 w 590"/>
              <a:gd name="T7" fmla="*/ 26322 h 634"/>
              <a:gd name="T8" fmla="*/ 0 w 590"/>
              <a:gd name="T9" fmla="*/ 196511 h 634"/>
              <a:gd name="T10" fmla="*/ 32053 w 590"/>
              <a:gd name="T11" fmla="*/ 228241 h 634"/>
              <a:gd name="T12" fmla="*/ 185834 w 590"/>
              <a:gd name="T13" fmla="*/ 228241 h 634"/>
              <a:gd name="T14" fmla="*/ 212125 w 590"/>
              <a:gd name="T15" fmla="*/ 196511 h 634"/>
              <a:gd name="T16" fmla="*/ 212125 w 590"/>
              <a:gd name="T17" fmla="*/ 26322 h 634"/>
              <a:gd name="T18" fmla="*/ 185834 w 590"/>
              <a:gd name="T19" fmla="*/ 0 h 634"/>
              <a:gd name="T20" fmla="*/ 32053 w 590"/>
              <a:gd name="T21" fmla="*/ 15865 h 634"/>
              <a:gd name="T22" fmla="*/ 32053 w 590"/>
              <a:gd name="T23" fmla="*/ 15865 h 634"/>
              <a:gd name="T24" fmla="*/ 185834 w 590"/>
              <a:gd name="T25" fmla="*/ 15865 h 634"/>
              <a:gd name="T26" fmla="*/ 190876 w 590"/>
              <a:gd name="T27" fmla="*/ 15865 h 634"/>
              <a:gd name="T28" fmla="*/ 164586 w 590"/>
              <a:gd name="T29" fmla="*/ 42547 h 634"/>
              <a:gd name="T30" fmla="*/ 53301 w 590"/>
              <a:gd name="T31" fmla="*/ 42547 h 634"/>
              <a:gd name="T32" fmla="*/ 21249 w 590"/>
              <a:gd name="T33" fmla="*/ 15865 h 634"/>
              <a:gd name="T34" fmla="*/ 32053 w 590"/>
              <a:gd name="T35" fmla="*/ 15865 h 634"/>
              <a:gd name="T36" fmla="*/ 201681 w 590"/>
              <a:gd name="T37" fmla="*/ 196511 h 634"/>
              <a:gd name="T38" fmla="*/ 201681 w 590"/>
              <a:gd name="T39" fmla="*/ 196511 h 634"/>
              <a:gd name="T40" fmla="*/ 185834 w 590"/>
              <a:gd name="T41" fmla="*/ 212376 h 634"/>
              <a:gd name="T42" fmla="*/ 32053 w 590"/>
              <a:gd name="T43" fmla="*/ 212376 h 634"/>
              <a:gd name="T44" fmla="*/ 15846 w 590"/>
              <a:gd name="T45" fmla="*/ 196511 h 634"/>
              <a:gd name="T46" fmla="*/ 15846 w 590"/>
              <a:gd name="T47" fmla="*/ 32091 h 634"/>
              <a:gd name="T48" fmla="*/ 42497 w 590"/>
              <a:gd name="T49" fmla="*/ 58412 h 634"/>
              <a:gd name="T50" fmla="*/ 169628 w 590"/>
              <a:gd name="T51" fmla="*/ 58412 h 634"/>
              <a:gd name="T52" fmla="*/ 201681 w 590"/>
              <a:gd name="T53" fmla="*/ 32091 h 634"/>
              <a:gd name="T54" fmla="*/ 201681 w 590"/>
              <a:gd name="T55" fmla="*/ 196511 h 63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90" h="634">
                <a:moveTo>
                  <a:pt x="516" y="0"/>
                </a:moveTo>
                <a:lnTo>
                  <a:pt x="516" y="0"/>
                </a:lnTo>
                <a:cubicBezTo>
                  <a:pt x="89" y="0"/>
                  <a:pt x="89" y="0"/>
                  <a:pt x="89" y="0"/>
                </a:cubicBezTo>
                <a:cubicBezTo>
                  <a:pt x="44" y="0"/>
                  <a:pt x="0" y="30"/>
                  <a:pt x="0" y="73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44" y="633"/>
                  <a:pt x="89" y="633"/>
                </a:cubicBezTo>
                <a:cubicBezTo>
                  <a:pt x="516" y="633"/>
                  <a:pt x="516" y="633"/>
                  <a:pt x="516" y="633"/>
                </a:cubicBezTo>
                <a:cubicBezTo>
                  <a:pt x="560" y="633"/>
                  <a:pt x="589" y="589"/>
                  <a:pt x="589" y="545"/>
                </a:cubicBezTo>
                <a:cubicBezTo>
                  <a:pt x="589" y="73"/>
                  <a:pt x="589" y="73"/>
                  <a:pt x="589" y="73"/>
                </a:cubicBezTo>
                <a:cubicBezTo>
                  <a:pt x="589" y="30"/>
                  <a:pt x="560" y="0"/>
                  <a:pt x="516" y="0"/>
                </a:cubicBezTo>
                <a:close/>
                <a:moveTo>
                  <a:pt x="89" y="44"/>
                </a:moveTo>
                <a:lnTo>
                  <a:pt x="89" y="44"/>
                </a:lnTo>
                <a:cubicBezTo>
                  <a:pt x="516" y="44"/>
                  <a:pt x="516" y="44"/>
                  <a:pt x="516" y="44"/>
                </a:cubicBezTo>
                <a:cubicBezTo>
                  <a:pt x="530" y="44"/>
                  <a:pt x="530" y="44"/>
                  <a:pt x="530" y="44"/>
                </a:cubicBezTo>
                <a:cubicBezTo>
                  <a:pt x="457" y="118"/>
                  <a:pt x="457" y="118"/>
                  <a:pt x="457" y="118"/>
                </a:cubicBezTo>
                <a:cubicBezTo>
                  <a:pt x="148" y="118"/>
                  <a:pt x="148" y="118"/>
                  <a:pt x="148" y="118"/>
                </a:cubicBezTo>
                <a:cubicBezTo>
                  <a:pt x="59" y="44"/>
                  <a:pt x="59" y="44"/>
                  <a:pt x="59" y="44"/>
                </a:cubicBezTo>
                <a:cubicBezTo>
                  <a:pt x="74" y="44"/>
                  <a:pt x="74" y="44"/>
                  <a:pt x="89" y="44"/>
                </a:cubicBezTo>
                <a:close/>
                <a:moveTo>
                  <a:pt x="560" y="545"/>
                </a:moveTo>
                <a:lnTo>
                  <a:pt x="560" y="545"/>
                </a:lnTo>
                <a:cubicBezTo>
                  <a:pt x="560" y="574"/>
                  <a:pt x="530" y="589"/>
                  <a:pt x="516" y="589"/>
                </a:cubicBezTo>
                <a:cubicBezTo>
                  <a:pt x="89" y="589"/>
                  <a:pt x="89" y="589"/>
                  <a:pt x="89" y="589"/>
                </a:cubicBezTo>
                <a:cubicBezTo>
                  <a:pt x="59" y="589"/>
                  <a:pt x="44" y="574"/>
                  <a:pt x="44" y="545"/>
                </a:cubicBezTo>
                <a:cubicBezTo>
                  <a:pt x="44" y="89"/>
                  <a:pt x="44" y="89"/>
                  <a:pt x="44" y="89"/>
                </a:cubicBezTo>
                <a:cubicBezTo>
                  <a:pt x="118" y="162"/>
                  <a:pt x="118" y="162"/>
                  <a:pt x="118" y="162"/>
                </a:cubicBezTo>
                <a:cubicBezTo>
                  <a:pt x="471" y="162"/>
                  <a:pt x="471" y="162"/>
                  <a:pt x="471" y="162"/>
                </a:cubicBezTo>
                <a:cubicBezTo>
                  <a:pt x="560" y="89"/>
                  <a:pt x="560" y="89"/>
                  <a:pt x="560" y="89"/>
                </a:cubicBezTo>
                <a:lnTo>
                  <a:pt x="560" y="54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48" name="Freeform 208">
            <a:extLst>
              <a:ext uri="{FF2B5EF4-FFF2-40B4-BE49-F238E27FC236}">
                <a16:creationId xmlns:a16="http://schemas.microsoft.com/office/drawing/2014/main" id="{9BE258F7-DC91-4314-C263-C1FE960DC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5554" y="2239038"/>
            <a:ext cx="371358" cy="373063"/>
          </a:xfrm>
          <a:custGeom>
            <a:avLst/>
            <a:gdLst>
              <a:gd name="T0" fmla="*/ 195644 w 575"/>
              <a:gd name="T1" fmla="*/ 79703 h 576"/>
              <a:gd name="T2" fmla="*/ 195644 w 575"/>
              <a:gd name="T3" fmla="*/ 79703 h 576"/>
              <a:gd name="T4" fmla="*/ 95305 w 575"/>
              <a:gd name="T5" fmla="*/ 175276 h 576"/>
              <a:gd name="T6" fmla="*/ 31648 w 575"/>
              <a:gd name="T7" fmla="*/ 175276 h 576"/>
              <a:gd name="T8" fmla="*/ 31648 w 575"/>
              <a:gd name="T9" fmla="*/ 116850 h 576"/>
              <a:gd name="T10" fmla="*/ 121558 w 575"/>
              <a:gd name="T11" fmla="*/ 26688 h 576"/>
              <a:gd name="T12" fmla="*/ 163996 w 575"/>
              <a:gd name="T13" fmla="*/ 26688 h 576"/>
              <a:gd name="T14" fmla="*/ 163996 w 575"/>
              <a:gd name="T15" fmla="*/ 69245 h 576"/>
              <a:gd name="T16" fmla="*/ 74086 w 575"/>
              <a:gd name="T17" fmla="*/ 159407 h 576"/>
              <a:gd name="T18" fmla="*/ 52867 w 575"/>
              <a:gd name="T19" fmla="*/ 159407 h 576"/>
              <a:gd name="T20" fmla="*/ 52867 w 575"/>
              <a:gd name="T21" fmla="*/ 138129 h 576"/>
              <a:gd name="T22" fmla="*/ 131988 w 575"/>
              <a:gd name="T23" fmla="*/ 58425 h 576"/>
              <a:gd name="T24" fmla="*/ 121558 w 575"/>
              <a:gd name="T25" fmla="*/ 47966 h 576"/>
              <a:gd name="T26" fmla="*/ 42078 w 575"/>
              <a:gd name="T27" fmla="*/ 127670 h 576"/>
              <a:gd name="T28" fmla="*/ 42078 w 575"/>
              <a:gd name="T29" fmla="*/ 164817 h 576"/>
              <a:gd name="T30" fmla="*/ 84515 w 575"/>
              <a:gd name="T31" fmla="*/ 164817 h 576"/>
              <a:gd name="T32" fmla="*/ 174425 w 575"/>
              <a:gd name="T33" fmla="*/ 79703 h 576"/>
              <a:gd name="T34" fmla="*/ 174425 w 575"/>
              <a:gd name="T35" fmla="*/ 16229 h 576"/>
              <a:gd name="T36" fmla="*/ 116523 w 575"/>
              <a:gd name="T37" fmla="*/ 16229 h 576"/>
              <a:gd name="T38" fmla="*/ 20859 w 575"/>
              <a:gd name="T39" fmla="*/ 111441 h 576"/>
              <a:gd name="T40" fmla="*/ 20859 w 575"/>
              <a:gd name="T41" fmla="*/ 111441 h 576"/>
              <a:gd name="T42" fmla="*/ 20859 w 575"/>
              <a:gd name="T43" fmla="*/ 186095 h 576"/>
              <a:gd name="T44" fmla="*/ 100340 w 575"/>
              <a:gd name="T45" fmla="*/ 191144 h 576"/>
              <a:gd name="T46" fmla="*/ 100340 w 575"/>
              <a:gd name="T47" fmla="*/ 191144 h 576"/>
              <a:gd name="T48" fmla="*/ 206433 w 575"/>
              <a:gd name="T49" fmla="*/ 85113 h 576"/>
              <a:gd name="T50" fmla="*/ 195644 w 575"/>
              <a:gd name="T51" fmla="*/ 79703 h 57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75" h="576">
                <a:moveTo>
                  <a:pt x="544" y="221"/>
                </a:moveTo>
                <a:lnTo>
                  <a:pt x="544" y="221"/>
                </a:lnTo>
                <a:cubicBezTo>
                  <a:pt x="265" y="486"/>
                  <a:pt x="265" y="486"/>
                  <a:pt x="265" y="486"/>
                </a:cubicBezTo>
                <a:cubicBezTo>
                  <a:pt x="220" y="530"/>
                  <a:pt x="147" y="530"/>
                  <a:pt x="88" y="486"/>
                </a:cubicBezTo>
                <a:cubicBezTo>
                  <a:pt x="44" y="442"/>
                  <a:pt x="44" y="368"/>
                  <a:pt x="88" y="324"/>
                </a:cubicBezTo>
                <a:cubicBezTo>
                  <a:pt x="338" y="74"/>
                  <a:pt x="338" y="74"/>
                  <a:pt x="338" y="74"/>
                </a:cubicBezTo>
                <a:cubicBezTo>
                  <a:pt x="383" y="45"/>
                  <a:pt x="426" y="45"/>
                  <a:pt x="456" y="74"/>
                </a:cubicBezTo>
                <a:cubicBezTo>
                  <a:pt x="485" y="103"/>
                  <a:pt x="485" y="162"/>
                  <a:pt x="456" y="192"/>
                </a:cubicBezTo>
                <a:cubicBezTo>
                  <a:pt x="206" y="442"/>
                  <a:pt x="206" y="442"/>
                  <a:pt x="206" y="442"/>
                </a:cubicBezTo>
                <a:cubicBezTo>
                  <a:pt x="191" y="457"/>
                  <a:pt x="162" y="457"/>
                  <a:pt x="147" y="442"/>
                </a:cubicBezTo>
                <a:cubicBezTo>
                  <a:pt x="132" y="427"/>
                  <a:pt x="132" y="398"/>
                  <a:pt x="147" y="383"/>
                </a:cubicBezTo>
                <a:cubicBezTo>
                  <a:pt x="367" y="162"/>
                  <a:pt x="367" y="162"/>
                  <a:pt x="367" y="162"/>
                </a:cubicBezTo>
                <a:cubicBezTo>
                  <a:pt x="338" y="133"/>
                  <a:pt x="338" y="133"/>
                  <a:pt x="338" y="133"/>
                </a:cubicBezTo>
                <a:cubicBezTo>
                  <a:pt x="117" y="354"/>
                  <a:pt x="117" y="354"/>
                  <a:pt x="117" y="354"/>
                </a:cubicBezTo>
                <a:cubicBezTo>
                  <a:pt x="88" y="383"/>
                  <a:pt x="88" y="427"/>
                  <a:pt x="117" y="457"/>
                </a:cubicBezTo>
                <a:cubicBezTo>
                  <a:pt x="147" y="501"/>
                  <a:pt x="206" y="501"/>
                  <a:pt x="235" y="457"/>
                </a:cubicBezTo>
                <a:cubicBezTo>
                  <a:pt x="485" y="221"/>
                  <a:pt x="485" y="221"/>
                  <a:pt x="485" y="221"/>
                </a:cubicBezTo>
                <a:cubicBezTo>
                  <a:pt x="530" y="162"/>
                  <a:pt x="530" y="88"/>
                  <a:pt x="485" y="45"/>
                </a:cubicBezTo>
                <a:cubicBezTo>
                  <a:pt x="441" y="0"/>
                  <a:pt x="367" y="0"/>
                  <a:pt x="324" y="45"/>
                </a:cubicBezTo>
                <a:cubicBezTo>
                  <a:pt x="58" y="309"/>
                  <a:pt x="58" y="309"/>
                  <a:pt x="58" y="309"/>
                </a:cubicBezTo>
                <a:cubicBezTo>
                  <a:pt x="0" y="368"/>
                  <a:pt x="14" y="457"/>
                  <a:pt x="58" y="516"/>
                </a:cubicBezTo>
                <a:cubicBezTo>
                  <a:pt x="117" y="575"/>
                  <a:pt x="206" y="575"/>
                  <a:pt x="279" y="530"/>
                </a:cubicBezTo>
                <a:cubicBezTo>
                  <a:pt x="574" y="236"/>
                  <a:pt x="574" y="236"/>
                  <a:pt x="574" y="236"/>
                </a:cubicBezTo>
                <a:lnTo>
                  <a:pt x="544" y="221"/>
                </a:lnTo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49" name="Freeform 209">
            <a:extLst>
              <a:ext uri="{FF2B5EF4-FFF2-40B4-BE49-F238E27FC236}">
                <a16:creationId xmlns:a16="http://schemas.microsoft.com/office/drawing/2014/main" id="{9B105ADC-52DE-4B99-D42D-9C2CDFF1E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4890" y="2210078"/>
            <a:ext cx="201010" cy="410539"/>
          </a:xfrm>
          <a:custGeom>
            <a:avLst/>
            <a:gdLst>
              <a:gd name="T0" fmla="*/ 101102 w 310"/>
              <a:gd name="T1" fmla="*/ 26322 h 634"/>
              <a:gd name="T2" fmla="*/ 101102 w 310"/>
              <a:gd name="T3" fmla="*/ 26322 h 634"/>
              <a:gd name="T4" fmla="*/ 101102 w 310"/>
              <a:gd name="T5" fmla="*/ 169829 h 634"/>
              <a:gd name="T6" fmla="*/ 58495 w 310"/>
              <a:gd name="T7" fmla="*/ 212376 h 634"/>
              <a:gd name="T8" fmla="*/ 16248 w 310"/>
              <a:gd name="T9" fmla="*/ 169829 h 634"/>
              <a:gd name="T10" fmla="*/ 16248 w 310"/>
              <a:gd name="T11" fmla="*/ 42547 h 634"/>
              <a:gd name="T12" fmla="*/ 42607 w 310"/>
              <a:gd name="T13" fmla="*/ 15865 h 634"/>
              <a:gd name="T14" fmla="*/ 69327 w 310"/>
              <a:gd name="T15" fmla="*/ 42547 h 634"/>
              <a:gd name="T16" fmla="*/ 69327 w 310"/>
              <a:gd name="T17" fmla="*/ 169829 h 634"/>
              <a:gd name="T18" fmla="*/ 58495 w 310"/>
              <a:gd name="T19" fmla="*/ 185694 h 634"/>
              <a:gd name="T20" fmla="*/ 42607 w 310"/>
              <a:gd name="T21" fmla="*/ 169829 h 634"/>
              <a:gd name="T22" fmla="*/ 42607 w 310"/>
              <a:gd name="T23" fmla="*/ 58412 h 634"/>
              <a:gd name="T24" fmla="*/ 26720 w 310"/>
              <a:gd name="T25" fmla="*/ 58412 h 634"/>
              <a:gd name="T26" fmla="*/ 26720 w 310"/>
              <a:gd name="T27" fmla="*/ 169829 h 634"/>
              <a:gd name="T28" fmla="*/ 58495 w 310"/>
              <a:gd name="T29" fmla="*/ 196511 h 634"/>
              <a:gd name="T30" fmla="*/ 85214 w 310"/>
              <a:gd name="T31" fmla="*/ 169829 h 634"/>
              <a:gd name="T32" fmla="*/ 85214 w 310"/>
              <a:gd name="T33" fmla="*/ 42547 h 634"/>
              <a:gd name="T34" fmla="*/ 42607 w 310"/>
              <a:gd name="T35" fmla="*/ 0 h 634"/>
              <a:gd name="T36" fmla="*/ 0 w 310"/>
              <a:gd name="T37" fmla="*/ 42547 h 634"/>
              <a:gd name="T38" fmla="*/ 0 w 310"/>
              <a:gd name="T39" fmla="*/ 175237 h 634"/>
              <a:gd name="T40" fmla="*/ 58495 w 310"/>
              <a:gd name="T41" fmla="*/ 228241 h 634"/>
              <a:gd name="T42" fmla="*/ 111573 w 310"/>
              <a:gd name="T43" fmla="*/ 175237 h 634"/>
              <a:gd name="T44" fmla="*/ 111573 w 310"/>
              <a:gd name="T45" fmla="*/ 26322 h 634"/>
              <a:gd name="T46" fmla="*/ 101102 w 310"/>
              <a:gd name="T47" fmla="*/ 26322 h 6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10" h="634">
                <a:moveTo>
                  <a:pt x="280" y="73"/>
                </a:moveTo>
                <a:lnTo>
                  <a:pt x="280" y="73"/>
                </a:lnTo>
                <a:cubicBezTo>
                  <a:pt x="280" y="471"/>
                  <a:pt x="280" y="471"/>
                  <a:pt x="280" y="471"/>
                </a:cubicBezTo>
                <a:cubicBezTo>
                  <a:pt x="280" y="530"/>
                  <a:pt x="221" y="589"/>
                  <a:pt x="162" y="589"/>
                </a:cubicBezTo>
                <a:cubicBezTo>
                  <a:pt x="89" y="589"/>
                  <a:pt x="45" y="530"/>
                  <a:pt x="45" y="471"/>
                </a:cubicBezTo>
                <a:cubicBezTo>
                  <a:pt x="45" y="118"/>
                  <a:pt x="45" y="118"/>
                  <a:pt x="45" y="118"/>
                </a:cubicBezTo>
                <a:cubicBezTo>
                  <a:pt x="45" y="73"/>
                  <a:pt x="74" y="44"/>
                  <a:pt x="118" y="44"/>
                </a:cubicBezTo>
                <a:cubicBezTo>
                  <a:pt x="162" y="44"/>
                  <a:pt x="192" y="73"/>
                  <a:pt x="192" y="118"/>
                </a:cubicBezTo>
                <a:cubicBezTo>
                  <a:pt x="192" y="471"/>
                  <a:pt x="192" y="471"/>
                  <a:pt x="192" y="471"/>
                </a:cubicBezTo>
                <a:cubicBezTo>
                  <a:pt x="192" y="486"/>
                  <a:pt x="177" y="515"/>
                  <a:pt x="162" y="515"/>
                </a:cubicBezTo>
                <a:cubicBezTo>
                  <a:pt x="133" y="515"/>
                  <a:pt x="118" y="486"/>
                  <a:pt x="118" y="471"/>
                </a:cubicBezTo>
                <a:cubicBezTo>
                  <a:pt x="118" y="162"/>
                  <a:pt x="118" y="162"/>
                  <a:pt x="118" y="162"/>
                </a:cubicBezTo>
                <a:cubicBezTo>
                  <a:pt x="74" y="162"/>
                  <a:pt x="74" y="162"/>
                  <a:pt x="74" y="162"/>
                </a:cubicBezTo>
                <a:cubicBezTo>
                  <a:pt x="74" y="471"/>
                  <a:pt x="74" y="471"/>
                  <a:pt x="74" y="471"/>
                </a:cubicBezTo>
                <a:cubicBezTo>
                  <a:pt x="74" y="515"/>
                  <a:pt x="118" y="545"/>
                  <a:pt x="162" y="545"/>
                </a:cubicBezTo>
                <a:cubicBezTo>
                  <a:pt x="207" y="545"/>
                  <a:pt x="236" y="515"/>
                  <a:pt x="236" y="471"/>
                </a:cubicBezTo>
                <a:cubicBezTo>
                  <a:pt x="236" y="118"/>
                  <a:pt x="236" y="118"/>
                  <a:pt x="236" y="118"/>
                </a:cubicBezTo>
                <a:cubicBezTo>
                  <a:pt x="236" y="59"/>
                  <a:pt x="177" y="0"/>
                  <a:pt x="118" y="0"/>
                </a:cubicBezTo>
                <a:cubicBezTo>
                  <a:pt x="59" y="0"/>
                  <a:pt x="0" y="59"/>
                  <a:pt x="0" y="118"/>
                </a:cubicBezTo>
                <a:cubicBezTo>
                  <a:pt x="0" y="486"/>
                  <a:pt x="0" y="486"/>
                  <a:pt x="0" y="486"/>
                </a:cubicBezTo>
                <a:cubicBezTo>
                  <a:pt x="15" y="574"/>
                  <a:pt x="74" y="633"/>
                  <a:pt x="162" y="633"/>
                </a:cubicBezTo>
                <a:cubicBezTo>
                  <a:pt x="236" y="633"/>
                  <a:pt x="309" y="574"/>
                  <a:pt x="309" y="486"/>
                </a:cubicBezTo>
                <a:cubicBezTo>
                  <a:pt x="309" y="73"/>
                  <a:pt x="309" y="73"/>
                  <a:pt x="309" y="73"/>
                </a:cubicBezTo>
                <a:lnTo>
                  <a:pt x="280" y="73"/>
                </a:lnTo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50" name="Freeform 210">
            <a:extLst>
              <a:ext uri="{FF2B5EF4-FFF2-40B4-BE49-F238E27FC236}">
                <a16:creationId xmlns:a16="http://schemas.microsoft.com/office/drawing/2014/main" id="{B7A7AB80-2AE8-EA37-9077-3E154CEFE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656" y="2222003"/>
            <a:ext cx="381580" cy="381580"/>
          </a:xfrm>
          <a:custGeom>
            <a:avLst/>
            <a:gdLst>
              <a:gd name="T0" fmla="*/ 164586 w 590"/>
              <a:gd name="T1" fmla="*/ 148626 h 589"/>
              <a:gd name="T2" fmla="*/ 201681 w 590"/>
              <a:gd name="T3" fmla="*/ 116880 h 589"/>
              <a:gd name="T4" fmla="*/ 180432 w 590"/>
              <a:gd name="T5" fmla="*/ 116880 h 589"/>
              <a:gd name="T6" fmla="*/ 100840 w 590"/>
              <a:gd name="T7" fmla="*/ 37156 h 589"/>
              <a:gd name="T8" fmla="*/ 100840 w 590"/>
              <a:gd name="T9" fmla="*/ 0 h 589"/>
              <a:gd name="T10" fmla="*/ 0 w 590"/>
              <a:gd name="T11" fmla="*/ 100647 h 589"/>
              <a:gd name="T12" fmla="*/ 37095 w 590"/>
              <a:gd name="T13" fmla="*/ 100647 h 589"/>
              <a:gd name="T14" fmla="*/ 116687 w 590"/>
              <a:gd name="T15" fmla="*/ 180371 h 589"/>
              <a:gd name="T16" fmla="*/ 116687 w 590"/>
              <a:gd name="T17" fmla="*/ 201655 h 589"/>
              <a:gd name="T18" fmla="*/ 148379 w 590"/>
              <a:gd name="T19" fmla="*/ 164498 h 589"/>
              <a:gd name="T20" fmla="*/ 206723 w 590"/>
              <a:gd name="T21" fmla="*/ 212116 h 589"/>
              <a:gd name="T22" fmla="*/ 212125 w 590"/>
              <a:gd name="T23" fmla="*/ 207066 h 589"/>
              <a:gd name="T24" fmla="*/ 164586 w 590"/>
              <a:gd name="T25" fmla="*/ 148626 h 589"/>
              <a:gd name="T26" fmla="*/ 127131 w 590"/>
              <a:gd name="T27" fmla="*/ 169909 h 589"/>
              <a:gd name="T28" fmla="*/ 47899 w 590"/>
              <a:gd name="T29" fmla="*/ 90185 h 589"/>
              <a:gd name="T30" fmla="*/ 90396 w 590"/>
              <a:gd name="T31" fmla="*/ 47618 h 589"/>
              <a:gd name="T32" fmla="*/ 169628 w 590"/>
              <a:gd name="T33" fmla="*/ 127342 h 589"/>
              <a:gd name="T34" fmla="*/ 127131 w 590"/>
              <a:gd name="T35" fmla="*/ 169909 h 58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90" h="589">
                <a:moveTo>
                  <a:pt x="457" y="412"/>
                </a:moveTo>
                <a:lnTo>
                  <a:pt x="560" y="324"/>
                </a:lnTo>
                <a:lnTo>
                  <a:pt x="501" y="324"/>
                </a:lnTo>
                <a:lnTo>
                  <a:pt x="280" y="103"/>
                </a:lnTo>
                <a:lnTo>
                  <a:pt x="280" y="0"/>
                </a:lnTo>
                <a:lnTo>
                  <a:pt x="0" y="279"/>
                </a:lnTo>
                <a:lnTo>
                  <a:pt x="103" y="279"/>
                </a:lnTo>
                <a:lnTo>
                  <a:pt x="324" y="500"/>
                </a:lnTo>
                <a:lnTo>
                  <a:pt x="324" y="559"/>
                </a:lnTo>
                <a:lnTo>
                  <a:pt x="412" y="456"/>
                </a:lnTo>
                <a:lnTo>
                  <a:pt x="574" y="588"/>
                </a:lnTo>
                <a:lnTo>
                  <a:pt x="589" y="574"/>
                </a:lnTo>
                <a:lnTo>
                  <a:pt x="457" y="412"/>
                </a:lnTo>
                <a:close/>
                <a:moveTo>
                  <a:pt x="353" y="471"/>
                </a:moveTo>
                <a:lnTo>
                  <a:pt x="133" y="250"/>
                </a:lnTo>
                <a:lnTo>
                  <a:pt x="251" y="132"/>
                </a:lnTo>
                <a:lnTo>
                  <a:pt x="471" y="353"/>
                </a:lnTo>
                <a:lnTo>
                  <a:pt x="353" y="47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51" name="Freeform 211">
            <a:extLst>
              <a:ext uri="{FF2B5EF4-FFF2-40B4-BE49-F238E27FC236}">
                <a16:creationId xmlns:a16="http://schemas.microsoft.com/office/drawing/2014/main" id="{02593AFD-3937-DB85-4EA6-E065A281A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8857" y="2249258"/>
            <a:ext cx="410537" cy="391800"/>
          </a:xfrm>
          <a:custGeom>
            <a:avLst/>
            <a:gdLst>
              <a:gd name="T0" fmla="*/ 223201 w 634"/>
              <a:gd name="T1" fmla="*/ 5057 h 604"/>
              <a:gd name="T2" fmla="*/ 223201 w 634"/>
              <a:gd name="T3" fmla="*/ 5057 h 604"/>
              <a:gd name="T4" fmla="*/ 191109 w 634"/>
              <a:gd name="T5" fmla="*/ 5057 h 604"/>
              <a:gd name="T6" fmla="*/ 69232 w 634"/>
              <a:gd name="T7" fmla="*/ 127505 h 604"/>
              <a:gd name="T8" fmla="*/ 26683 w 634"/>
              <a:gd name="T9" fmla="*/ 159653 h 604"/>
              <a:gd name="T10" fmla="*/ 0 w 634"/>
              <a:gd name="T11" fmla="*/ 175546 h 604"/>
              <a:gd name="T12" fmla="*/ 90506 w 634"/>
              <a:gd name="T13" fmla="*/ 180964 h 604"/>
              <a:gd name="T14" fmla="*/ 100963 w 634"/>
              <a:gd name="T15" fmla="*/ 154235 h 604"/>
              <a:gd name="T16" fmla="*/ 223201 w 634"/>
              <a:gd name="T17" fmla="*/ 37204 h 604"/>
              <a:gd name="T18" fmla="*/ 223201 w 634"/>
              <a:gd name="T19" fmla="*/ 5057 h 604"/>
              <a:gd name="T20" fmla="*/ 85098 w 634"/>
              <a:gd name="T21" fmla="*/ 175546 h 604"/>
              <a:gd name="T22" fmla="*/ 85098 w 634"/>
              <a:gd name="T23" fmla="*/ 175546 h 604"/>
              <a:gd name="T24" fmla="*/ 26683 w 634"/>
              <a:gd name="T25" fmla="*/ 180964 h 604"/>
              <a:gd name="T26" fmla="*/ 37140 w 634"/>
              <a:gd name="T27" fmla="*/ 164710 h 604"/>
              <a:gd name="T28" fmla="*/ 79689 w 634"/>
              <a:gd name="T29" fmla="*/ 138342 h 604"/>
              <a:gd name="T30" fmla="*/ 90506 w 634"/>
              <a:gd name="T31" fmla="*/ 148817 h 604"/>
              <a:gd name="T32" fmla="*/ 85098 w 634"/>
              <a:gd name="T33" fmla="*/ 175546 h 604"/>
              <a:gd name="T34" fmla="*/ 95555 w 634"/>
              <a:gd name="T35" fmla="*/ 138342 h 604"/>
              <a:gd name="T36" fmla="*/ 95555 w 634"/>
              <a:gd name="T37" fmla="*/ 138342 h 604"/>
              <a:gd name="T38" fmla="*/ 90506 w 634"/>
              <a:gd name="T39" fmla="*/ 127505 h 604"/>
              <a:gd name="T40" fmla="*/ 100963 w 634"/>
              <a:gd name="T41" fmla="*/ 111612 h 604"/>
              <a:gd name="T42" fmla="*/ 111781 w 634"/>
              <a:gd name="T43" fmla="*/ 122449 h 604"/>
              <a:gd name="T44" fmla="*/ 95555 w 634"/>
              <a:gd name="T45" fmla="*/ 138342 h 604"/>
              <a:gd name="T46" fmla="*/ 212384 w 634"/>
              <a:gd name="T47" fmla="*/ 26368 h 604"/>
              <a:gd name="T48" fmla="*/ 212384 w 634"/>
              <a:gd name="T49" fmla="*/ 26368 h 604"/>
              <a:gd name="T50" fmla="*/ 122238 w 634"/>
              <a:gd name="T51" fmla="*/ 111612 h 604"/>
              <a:gd name="T52" fmla="*/ 111781 w 634"/>
              <a:gd name="T53" fmla="*/ 106194 h 604"/>
              <a:gd name="T54" fmla="*/ 201927 w 634"/>
              <a:gd name="T55" fmla="*/ 15893 h 604"/>
              <a:gd name="T56" fmla="*/ 212384 w 634"/>
              <a:gd name="T57" fmla="*/ 15893 h 604"/>
              <a:gd name="T58" fmla="*/ 212384 w 634"/>
              <a:gd name="T59" fmla="*/ 26368 h 60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634" h="604">
                <a:moveTo>
                  <a:pt x="619" y="14"/>
                </a:moveTo>
                <a:lnTo>
                  <a:pt x="619" y="14"/>
                </a:lnTo>
                <a:cubicBezTo>
                  <a:pt x="589" y="0"/>
                  <a:pt x="560" y="0"/>
                  <a:pt x="530" y="14"/>
                </a:cubicBezTo>
                <a:cubicBezTo>
                  <a:pt x="192" y="353"/>
                  <a:pt x="192" y="353"/>
                  <a:pt x="192" y="353"/>
                </a:cubicBezTo>
                <a:cubicBezTo>
                  <a:pt x="162" y="353"/>
                  <a:pt x="103" y="368"/>
                  <a:pt x="74" y="442"/>
                </a:cubicBezTo>
                <a:cubicBezTo>
                  <a:pt x="59" y="486"/>
                  <a:pt x="0" y="486"/>
                  <a:pt x="0" y="486"/>
                </a:cubicBezTo>
                <a:cubicBezTo>
                  <a:pt x="103" y="603"/>
                  <a:pt x="236" y="530"/>
                  <a:pt x="251" y="501"/>
                </a:cubicBezTo>
                <a:cubicBezTo>
                  <a:pt x="280" y="486"/>
                  <a:pt x="280" y="456"/>
                  <a:pt x="280" y="427"/>
                </a:cubicBezTo>
                <a:cubicBezTo>
                  <a:pt x="619" y="103"/>
                  <a:pt x="619" y="103"/>
                  <a:pt x="619" y="103"/>
                </a:cubicBezTo>
                <a:cubicBezTo>
                  <a:pt x="633" y="73"/>
                  <a:pt x="633" y="44"/>
                  <a:pt x="619" y="14"/>
                </a:cubicBezTo>
                <a:close/>
                <a:moveTo>
                  <a:pt x="236" y="486"/>
                </a:moveTo>
                <a:lnTo>
                  <a:pt x="236" y="486"/>
                </a:lnTo>
                <a:cubicBezTo>
                  <a:pt x="207" y="501"/>
                  <a:pt x="118" y="530"/>
                  <a:pt x="74" y="501"/>
                </a:cubicBezTo>
                <a:cubicBezTo>
                  <a:pt x="74" y="501"/>
                  <a:pt x="89" y="486"/>
                  <a:pt x="103" y="456"/>
                </a:cubicBezTo>
                <a:cubicBezTo>
                  <a:pt x="133" y="368"/>
                  <a:pt x="221" y="383"/>
                  <a:pt x="221" y="383"/>
                </a:cubicBezTo>
                <a:cubicBezTo>
                  <a:pt x="251" y="412"/>
                  <a:pt x="251" y="412"/>
                  <a:pt x="251" y="412"/>
                </a:cubicBezTo>
                <a:cubicBezTo>
                  <a:pt x="251" y="412"/>
                  <a:pt x="265" y="442"/>
                  <a:pt x="236" y="486"/>
                </a:cubicBezTo>
                <a:close/>
                <a:moveTo>
                  <a:pt x="265" y="383"/>
                </a:moveTo>
                <a:lnTo>
                  <a:pt x="265" y="383"/>
                </a:lnTo>
                <a:lnTo>
                  <a:pt x="251" y="353"/>
                </a:lnTo>
                <a:cubicBezTo>
                  <a:pt x="280" y="309"/>
                  <a:pt x="280" y="309"/>
                  <a:pt x="280" y="309"/>
                </a:cubicBezTo>
                <a:cubicBezTo>
                  <a:pt x="310" y="339"/>
                  <a:pt x="310" y="339"/>
                  <a:pt x="310" y="339"/>
                </a:cubicBezTo>
                <a:lnTo>
                  <a:pt x="265" y="383"/>
                </a:lnTo>
                <a:close/>
                <a:moveTo>
                  <a:pt x="589" y="73"/>
                </a:moveTo>
                <a:lnTo>
                  <a:pt x="589" y="73"/>
                </a:lnTo>
                <a:cubicBezTo>
                  <a:pt x="339" y="309"/>
                  <a:pt x="339" y="309"/>
                  <a:pt x="339" y="309"/>
                </a:cubicBezTo>
                <a:cubicBezTo>
                  <a:pt x="310" y="294"/>
                  <a:pt x="310" y="294"/>
                  <a:pt x="310" y="294"/>
                </a:cubicBezTo>
                <a:cubicBezTo>
                  <a:pt x="560" y="44"/>
                  <a:pt x="560" y="44"/>
                  <a:pt x="560" y="44"/>
                </a:cubicBezTo>
                <a:cubicBezTo>
                  <a:pt x="574" y="30"/>
                  <a:pt x="574" y="30"/>
                  <a:pt x="589" y="44"/>
                </a:cubicBezTo>
                <a:cubicBezTo>
                  <a:pt x="589" y="44"/>
                  <a:pt x="589" y="59"/>
                  <a:pt x="589" y="73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52" name="Freeform 212">
            <a:extLst>
              <a:ext uri="{FF2B5EF4-FFF2-40B4-BE49-F238E27FC236}">
                <a16:creationId xmlns:a16="http://schemas.microsoft.com/office/drawing/2014/main" id="{8FE66364-E5B3-908E-A701-AB6671588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8792" y="1554239"/>
            <a:ext cx="132871" cy="410539"/>
          </a:xfrm>
          <a:custGeom>
            <a:avLst/>
            <a:gdLst>
              <a:gd name="T0" fmla="*/ 57905 w 207"/>
              <a:gd name="T1" fmla="*/ 0 h 634"/>
              <a:gd name="T2" fmla="*/ 57905 w 207"/>
              <a:gd name="T3" fmla="*/ 0 h 634"/>
              <a:gd name="T4" fmla="*/ 15727 w 207"/>
              <a:gd name="T5" fmla="*/ 0 h 634"/>
              <a:gd name="T6" fmla="*/ 0 w 207"/>
              <a:gd name="T7" fmla="*/ 10457 h 634"/>
              <a:gd name="T8" fmla="*/ 0 w 207"/>
              <a:gd name="T9" fmla="*/ 169829 h 634"/>
              <a:gd name="T10" fmla="*/ 31455 w 207"/>
              <a:gd name="T11" fmla="*/ 217785 h 634"/>
              <a:gd name="T12" fmla="*/ 42178 w 207"/>
              <a:gd name="T13" fmla="*/ 217785 h 634"/>
              <a:gd name="T14" fmla="*/ 73633 w 207"/>
              <a:gd name="T15" fmla="*/ 169829 h 634"/>
              <a:gd name="T16" fmla="*/ 73633 w 207"/>
              <a:gd name="T17" fmla="*/ 10457 h 634"/>
              <a:gd name="T18" fmla="*/ 57905 w 207"/>
              <a:gd name="T19" fmla="*/ 0 h 634"/>
              <a:gd name="T20" fmla="*/ 36816 w 207"/>
              <a:gd name="T21" fmla="*/ 207328 h 634"/>
              <a:gd name="T22" fmla="*/ 36816 w 207"/>
              <a:gd name="T23" fmla="*/ 207328 h 634"/>
              <a:gd name="T24" fmla="*/ 15727 w 207"/>
              <a:gd name="T25" fmla="*/ 169829 h 634"/>
              <a:gd name="T26" fmla="*/ 57905 w 207"/>
              <a:gd name="T27" fmla="*/ 169829 h 634"/>
              <a:gd name="T28" fmla="*/ 36816 w 207"/>
              <a:gd name="T29" fmla="*/ 207328 h 634"/>
              <a:gd name="T30" fmla="*/ 57905 w 207"/>
              <a:gd name="T31" fmla="*/ 153964 h 634"/>
              <a:gd name="T32" fmla="*/ 57905 w 207"/>
              <a:gd name="T33" fmla="*/ 153964 h 634"/>
              <a:gd name="T34" fmla="*/ 15727 w 207"/>
              <a:gd name="T35" fmla="*/ 153964 h 634"/>
              <a:gd name="T36" fmla="*/ 15727 w 207"/>
              <a:gd name="T37" fmla="*/ 63821 h 634"/>
              <a:gd name="T38" fmla="*/ 57905 w 207"/>
              <a:gd name="T39" fmla="*/ 63821 h 634"/>
              <a:gd name="T40" fmla="*/ 57905 w 207"/>
              <a:gd name="T41" fmla="*/ 153964 h 634"/>
              <a:gd name="T42" fmla="*/ 57905 w 207"/>
              <a:gd name="T43" fmla="*/ 47956 h 634"/>
              <a:gd name="T44" fmla="*/ 57905 w 207"/>
              <a:gd name="T45" fmla="*/ 47956 h 634"/>
              <a:gd name="T46" fmla="*/ 15727 w 207"/>
              <a:gd name="T47" fmla="*/ 47956 h 634"/>
              <a:gd name="T48" fmla="*/ 15727 w 207"/>
              <a:gd name="T49" fmla="*/ 21274 h 634"/>
              <a:gd name="T50" fmla="*/ 21089 w 207"/>
              <a:gd name="T51" fmla="*/ 10457 h 634"/>
              <a:gd name="T52" fmla="*/ 52544 w 207"/>
              <a:gd name="T53" fmla="*/ 10457 h 634"/>
              <a:gd name="T54" fmla="*/ 57905 w 207"/>
              <a:gd name="T55" fmla="*/ 21274 h 634"/>
              <a:gd name="T56" fmla="*/ 57905 w 207"/>
              <a:gd name="T57" fmla="*/ 47956 h 63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07" h="634">
                <a:moveTo>
                  <a:pt x="162" y="0"/>
                </a:moveTo>
                <a:lnTo>
                  <a:pt x="162" y="0"/>
                </a:lnTo>
                <a:cubicBezTo>
                  <a:pt x="44" y="0"/>
                  <a:pt x="44" y="0"/>
                  <a:pt x="44" y="0"/>
                </a:cubicBezTo>
                <a:cubicBezTo>
                  <a:pt x="15" y="0"/>
                  <a:pt x="0" y="15"/>
                  <a:pt x="0" y="29"/>
                </a:cubicBezTo>
                <a:cubicBezTo>
                  <a:pt x="0" y="471"/>
                  <a:pt x="0" y="471"/>
                  <a:pt x="0" y="471"/>
                </a:cubicBezTo>
                <a:cubicBezTo>
                  <a:pt x="88" y="604"/>
                  <a:pt x="88" y="604"/>
                  <a:pt x="88" y="604"/>
                </a:cubicBezTo>
                <a:cubicBezTo>
                  <a:pt x="88" y="633"/>
                  <a:pt x="118" y="633"/>
                  <a:pt x="118" y="604"/>
                </a:cubicBezTo>
                <a:cubicBezTo>
                  <a:pt x="206" y="471"/>
                  <a:pt x="206" y="471"/>
                  <a:pt x="206" y="471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6" y="15"/>
                  <a:pt x="192" y="0"/>
                  <a:pt x="162" y="0"/>
                </a:cubicBezTo>
                <a:close/>
                <a:moveTo>
                  <a:pt x="103" y="575"/>
                </a:moveTo>
                <a:lnTo>
                  <a:pt x="103" y="575"/>
                </a:lnTo>
                <a:cubicBezTo>
                  <a:pt x="44" y="471"/>
                  <a:pt x="44" y="471"/>
                  <a:pt x="44" y="471"/>
                </a:cubicBezTo>
                <a:cubicBezTo>
                  <a:pt x="162" y="471"/>
                  <a:pt x="162" y="471"/>
                  <a:pt x="162" y="471"/>
                </a:cubicBezTo>
                <a:lnTo>
                  <a:pt x="103" y="575"/>
                </a:lnTo>
                <a:close/>
                <a:moveTo>
                  <a:pt x="162" y="427"/>
                </a:moveTo>
                <a:lnTo>
                  <a:pt x="162" y="427"/>
                </a:lnTo>
                <a:cubicBezTo>
                  <a:pt x="118" y="427"/>
                  <a:pt x="59" y="427"/>
                  <a:pt x="44" y="427"/>
                </a:cubicBezTo>
                <a:cubicBezTo>
                  <a:pt x="44" y="177"/>
                  <a:pt x="44" y="177"/>
                  <a:pt x="44" y="177"/>
                </a:cubicBezTo>
                <a:cubicBezTo>
                  <a:pt x="162" y="177"/>
                  <a:pt x="162" y="177"/>
                  <a:pt x="162" y="177"/>
                </a:cubicBezTo>
                <a:lnTo>
                  <a:pt x="162" y="427"/>
                </a:lnTo>
                <a:close/>
                <a:moveTo>
                  <a:pt x="162" y="133"/>
                </a:moveTo>
                <a:lnTo>
                  <a:pt x="162" y="133"/>
                </a:lnTo>
                <a:cubicBezTo>
                  <a:pt x="44" y="133"/>
                  <a:pt x="44" y="133"/>
                  <a:pt x="44" y="133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29"/>
                  <a:pt x="44" y="29"/>
                  <a:pt x="59" y="29"/>
                </a:cubicBezTo>
                <a:cubicBezTo>
                  <a:pt x="147" y="29"/>
                  <a:pt x="147" y="29"/>
                  <a:pt x="147" y="29"/>
                </a:cubicBezTo>
                <a:cubicBezTo>
                  <a:pt x="162" y="29"/>
                  <a:pt x="162" y="29"/>
                  <a:pt x="162" y="59"/>
                </a:cubicBezTo>
                <a:lnTo>
                  <a:pt x="162" y="13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53" name="Freeform 213">
            <a:extLst>
              <a:ext uri="{FF2B5EF4-FFF2-40B4-BE49-F238E27FC236}">
                <a16:creationId xmlns:a16="http://schemas.microsoft.com/office/drawing/2014/main" id="{84DA3BD9-B904-78F5-A746-55C9E0B9B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862" y="1554240"/>
            <a:ext cx="410537" cy="398614"/>
          </a:xfrm>
          <a:custGeom>
            <a:avLst/>
            <a:gdLst>
              <a:gd name="T0" fmla="*/ 212384 w 634"/>
              <a:gd name="T1" fmla="*/ 84625 h 619"/>
              <a:gd name="T2" fmla="*/ 212384 w 634"/>
              <a:gd name="T3" fmla="*/ 84625 h 619"/>
              <a:gd name="T4" fmla="*/ 212384 w 634"/>
              <a:gd name="T5" fmla="*/ 195427 h 619"/>
              <a:gd name="T6" fmla="*/ 196518 w 634"/>
              <a:gd name="T7" fmla="*/ 211205 h 619"/>
              <a:gd name="T8" fmla="*/ 32092 w 634"/>
              <a:gd name="T9" fmla="*/ 211205 h 619"/>
              <a:gd name="T10" fmla="*/ 16226 w 634"/>
              <a:gd name="T11" fmla="*/ 195427 h 619"/>
              <a:gd name="T12" fmla="*/ 16226 w 634"/>
              <a:gd name="T13" fmla="*/ 26535 h 619"/>
              <a:gd name="T14" fmla="*/ 32092 w 634"/>
              <a:gd name="T15" fmla="*/ 10399 h 619"/>
              <a:gd name="T16" fmla="*/ 143512 w 634"/>
              <a:gd name="T17" fmla="*/ 10399 h 619"/>
              <a:gd name="T18" fmla="*/ 143512 w 634"/>
              <a:gd name="T19" fmla="*/ 0 h 619"/>
              <a:gd name="T20" fmla="*/ 32092 w 634"/>
              <a:gd name="T21" fmla="*/ 0 h 619"/>
              <a:gd name="T22" fmla="*/ 0 w 634"/>
              <a:gd name="T23" fmla="*/ 26535 h 619"/>
              <a:gd name="T24" fmla="*/ 0 w 634"/>
              <a:gd name="T25" fmla="*/ 195427 h 619"/>
              <a:gd name="T26" fmla="*/ 32092 w 634"/>
              <a:gd name="T27" fmla="*/ 221603 h 619"/>
              <a:gd name="T28" fmla="*/ 196518 w 634"/>
              <a:gd name="T29" fmla="*/ 221603 h 619"/>
              <a:gd name="T30" fmla="*/ 228249 w 634"/>
              <a:gd name="T31" fmla="*/ 195427 h 619"/>
              <a:gd name="T32" fmla="*/ 228249 w 634"/>
              <a:gd name="T33" fmla="*/ 84625 h 619"/>
              <a:gd name="T34" fmla="*/ 212384 w 634"/>
              <a:gd name="T35" fmla="*/ 84625 h 619"/>
              <a:gd name="T36" fmla="*/ 58415 w 634"/>
              <a:gd name="T37" fmla="*/ 126938 h 619"/>
              <a:gd name="T38" fmla="*/ 58415 w 634"/>
              <a:gd name="T39" fmla="*/ 126938 h 619"/>
              <a:gd name="T40" fmla="*/ 26683 w 634"/>
              <a:gd name="T41" fmla="*/ 185028 h 619"/>
              <a:gd name="T42" fmla="*/ 37140 w 634"/>
              <a:gd name="T43" fmla="*/ 195427 h 619"/>
              <a:gd name="T44" fmla="*/ 100963 w 634"/>
              <a:gd name="T45" fmla="*/ 163872 h 619"/>
              <a:gd name="T46" fmla="*/ 106372 w 634"/>
              <a:gd name="T47" fmla="*/ 163872 h 619"/>
              <a:gd name="T48" fmla="*/ 217792 w 634"/>
              <a:gd name="T49" fmla="*/ 52711 h 619"/>
              <a:gd name="T50" fmla="*/ 217792 w 634"/>
              <a:gd name="T51" fmla="*/ 31555 h 619"/>
              <a:gd name="T52" fmla="*/ 191109 w 634"/>
              <a:gd name="T53" fmla="*/ 10399 h 619"/>
              <a:gd name="T54" fmla="*/ 169835 w 634"/>
              <a:gd name="T55" fmla="*/ 10399 h 619"/>
              <a:gd name="T56" fmla="*/ 63823 w 634"/>
              <a:gd name="T57" fmla="*/ 116180 h 619"/>
              <a:gd name="T58" fmla="*/ 58415 w 634"/>
              <a:gd name="T59" fmla="*/ 126938 h 619"/>
              <a:gd name="T60" fmla="*/ 175244 w 634"/>
              <a:gd name="T61" fmla="*/ 26535 h 619"/>
              <a:gd name="T62" fmla="*/ 175244 w 634"/>
              <a:gd name="T63" fmla="*/ 26535 h 619"/>
              <a:gd name="T64" fmla="*/ 186061 w 634"/>
              <a:gd name="T65" fmla="*/ 26535 h 619"/>
              <a:gd name="T66" fmla="*/ 201927 w 634"/>
              <a:gd name="T67" fmla="*/ 36934 h 619"/>
              <a:gd name="T68" fmla="*/ 201927 w 634"/>
              <a:gd name="T69" fmla="*/ 47691 h 619"/>
              <a:gd name="T70" fmla="*/ 186061 w 634"/>
              <a:gd name="T71" fmla="*/ 63469 h 619"/>
              <a:gd name="T72" fmla="*/ 164787 w 634"/>
              <a:gd name="T73" fmla="*/ 36934 h 619"/>
              <a:gd name="T74" fmla="*/ 175244 w 634"/>
              <a:gd name="T75" fmla="*/ 26535 h 619"/>
              <a:gd name="T76" fmla="*/ 154330 w 634"/>
              <a:gd name="T77" fmla="*/ 47691 h 619"/>
              <a:gd name="T78" fmla="*/ 154330 w 634"/>
              <a:gd name="T79" fmla="*/ 47691 h 619"/>
              <a:gd name="T80" fmla="*/ 175244 w 634"/>
              <a:gd name="T81" fmla="*/ 73868 h 619"/>
              <a:gd name="T82" fmla="*/ 95915 w 634"/>
              <a:gd name="T83" fmla="*/ 153114 h 619"/>
              <a:gd name="T84" fmla="*/ 74641 w 634"/>
              <a:gd name="T85" fmla="*/ 126938 h 619"/>
              <a:gd name="T86" fmla="*/ 154330 w 634"/>
              <a:gd name="T87" fmla="*/ 47691 h 619"/>
              <a:gd name="T88" fmla="*/ 85098 w 634"/>
              <a:gd name="T89" fmla="*/ 158493 h 619"/>
              <a:gd name="T90" fmla="*/ 85098 w 634"/>
              <a:gd name="T91" fmla="*/ 158493 h 619"/>
              <a:gd name="T92" fmla="*/ 47958 w 634"/>
              <a:gd name="T93" fmla="*/ 185028 h 619"/>
              <a:gd name="T94" fmla="*/ 42549 w 634"/>
              <a:gd name="T95" fmla="*/ 179649 h 619"/>
              <a:gd name="T96" fmla="*/ 63823 w 634"/>
              <a:gd name="T97" fmla="*/ 142715 h 619"/>
              <a:gd name="T98" fmla="*/ 85098 w 634"/>
              <a:gd name="T99" fmla="*/ 158493 h 61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34" h="619">
                <a:moveTo>
                  <a:pt x="589" y="236"/>
                </a:moveTo>
                <a:lnTo>
                  <a:pt x="589" y="236"/>
                </a:lnTo>
                <a:cubicBezTo>
                  <a:pt x="589" y="545"/>
                  <a:pt x="589" y="545"/>
                  <a:pt x="589" y="545"/>
                </a:cubicBezTo>
                <a:cubicBezTo>
                  <a:pt x="589" y="559"/>
                  <a:pt x="575" y="589"/>
                  <a:pt x="545" y="589"/>
                </a:cubicBezTo>
                <a:cubicBezTo>
                  <a:pt x="89" y="589"/>
                  <a:pt x="89" y="589"/>
                  <a:pt x="89" y="589"/>
                </a:cubicBezTo>
                <a:cubicBezTo>
                  <a:pt x="59" y="589"/>
                  <a:pt x="45" y="559"/>
                  <a:pt x="45" y="545"/>
                </a:cubicBezTo>
                <a:cubicBezTo>
                  <a:pt x="45" y="74"/>
                  <a:pt x="45" y="74"/>
                  <a:pt x="45" y="74"/>
                </a:cubicBezTo>
                <a:cubicBezTo>
                  <a:pt x="45" y="59"/>
                  <a:pt x="59" y="29"/>
                  <a:pt x="89" y="29"/>
                </a:cubicBezTo>
                <a:cubicBezTo>
                  <a:pt x="398" y="29"/>
                  <a:pt x="398" y="29"/>
                  <a:pt x="398" y="29"/>
                </a:cubicBezTo>
                <a:cubicBezTo>
                  <a:pt x="398" y="0"/>
                  <a:pt x="398" y="0"/>
                  <a:pt x="398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45" y="0"/>
                  <a:pt x="0" y="29"/>
                  <a:pt x="0" y="74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45" y="618"/>
                  <a:pt x="89" y="618"/>
                </a:cubicBezTo>
                <a:cubicBezTo>
                  <a:pt x="545" y="618"/>
                  <a:pt x="545" y="618"/>
                  <a:pt x="545" y="618"/>
                </a:cubicBezTo>
                <a:cubicBezTo>
                  <a:pt x="589" y="618"/>
                  <a:pt x="633" y="589"/>
                  <a:pt x="633" y="545"/>
                </a:cubicBezTo>
                <a:cubicBezTo>
                  <a:pt x="633" y="236"/>
                  <a:pt x="633" y="236"/>
                  <a:pt x="633" y="236"/>
                </a:cubicBezTo>
                <a:lnTo>
                  <a:pt x="589" y="236"/>
                </a:lnTo>
                <a:close/>
                <a:moveTo>
                  <a:pt x="162" y="354"/>
                </a:moveTo>
                <a:lnTo>
                  <a:pt x="162" y="354"/>
                </a:lnTo>
                <a:cubicBezTo>
                  <a:pt x="74" y="516"/>
                  <a:pt x="74" y="516"/>
                  <a:pt x="74" y="516"/>
                </a:cubicBezTo>
                <a:cubicBezTo>
                  <a:pt x="74" y="545"/>
                  <a:pt x="89" y="559"/>
                  <a:pt x="103" y="545"/>
                </a:cubicBezTo>
                <a:cubicBezTo>
                  <a:pt x="280" y="457"/>
                  <a:pt x="280" y="457"/>
                  <a:pt x="280" y="457"/>
                </a:cubicBezTo>
                <a:lnTo>
                  <a:pt x="295" y="457"/>
                </a:lnTo>
                <a:cubicBezTo>
                  <a:pt x="604" y="147"/>
                  <a:pt x="604" y="147"/>
                  <a:pt x="604" y="147"/>
                </a:cubicBezTo>
                <a:cubicBezTo>
                  <a:pt x="619" y="133"/>
                  <a:pt x="619" y="103"/>
                  <a:pt x="604" y="88"/>
                </a:cubicBezTo>
                <a:cubicBezTo>
                  <a:pt x="530" y="29"/>
                  <a:pt x="530" y="29"/>
                  <a:pt x="530" y="29"/>
                </a:cubicBezTo>
                <a:cubicBezTo>
                  <a:pt x="516" y="15"/>
                  <a:pt x="486" y="15"/>
                  <a:pt x="471" y="29"/>
                </a:cubicBezTo>
                <a:cubicBezTo>
                  <a:pt x="177" y="324"/>
                  <a:pt x="177" y="324"/>
                  <a:pt x="177" y="324"/>
                </a:cubicBezTo>
                <a:cubicBezTo>
                  <a:pt x="162" y="339"/>
                  <a:pt x="162" y="339"/>
                  <a:pt x="162" y="354"/>
                </a:cubicBezTo>
                <a:close/>
                <a:moveTo>
                  <a:pt x="486" y="74"/>
                </a:moveTo>
                <a:lnTo>
                  <a:pt x="486" y="74"/>
                </a:lnTo>
                <a:cubicBezTo>
                  <a:pt x="501" y="59"/>
                  <a:pt x="516" y="59"/>
                  <a:pt x="516" y="74"/>
                </a:cubicBezTo>
                <a:cubicBezTo>
                  <a:pt x="560" y="103"/>
                  <a:pt x="560" y="103"/>
                  <a:pt x="560" y="103"/>
                </a:cubicBezTo>
                <a:cubicBezTo>
                  <a:pt x="575" y="118"/>
                  <a:pt x="575" y="133"/>
                  <a:pt x="560" y="133"/>
                </a:cubicBezTo>
                <a:cubicBezTo>
                  <a:pt x="516" y="177"/>
                  <a:pt x="516" y="177"/>
                  <a:pt x="516" y="177"/>
                </a:cubicBezTo>
                <a:cubicBezTo>
                  <a:pt x="457" y="103"/>
                  <a:pt x="457" y="103"/>
                  <a:pt x="457" y="103"/>
                </a:cubicBezTo>
                <a:lnTo>
                  <a:pt x="486" y="74"/>
                </a:lnTo>
                <a:close/>
                <a:moveTo>
                  <a:pt x="428" y="133"/>
                </a:moveTo>
                <a:lnTo>
                  <a:pt x="428" y="133"/>
                </a:lnTo>
                <a:cubicBezTo>
                  <a:pt x="486" y="206"/>
                  <a:pt x="486" y="206"/>
                  <a:pt x="486" y="206"/>
                </a:cubicBezTo>
                <a:cubicBezTo>
                  <a:pt x="266" y="427"/>
                  <a:pt x="266" y="427"/>
                  <a:pt x="266" y="427"/>
                </a:cubicBezTo>
                <a:cubicBezTo>
                  <a:pt x="251" y="398"/>
                  <a:pt x="207" y="368"/>
                  <a:pt x="207" y="354"/>
                </a:cubicBezTo>
                <a:lnTo>
                  <a:pt x="428" y="133"/>
                </a:lnTo>
                <a:close/>
                <a:moveTo>
                  <a:pt x="236" y="442"/>
                </a:moveTo>
                <a:lnTo>
                  <a:pt x="236" y="442"/>
                </a:lnTo>
                <a:cubicBezTo>
                  <a:pt x="133" y="516"/>
                  <a:pt x="133" y="516"/>
                  <a:pt x="133" y="516"/>
                </a:cubicBezTo>
                <a:cubicBezTo>
                  <a:pt x="118" y="516"/>
                  <a:pt x="118" y="501"/>
                  <a:pt x="118" y="501"/>
                </a:cubicBezTo>
                <a:cubicBezTo>
                  <a:pt x="177" y="398"/>
                  <a:pt x="177" y="398"/>
                  <a:pt x="177" y="398"/>
                </a:cubicBezTo>
                <a:lnTo>
                  <a:pt x="236" y="4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54" name="Freeform 214">
            <a:extLst>
              <a:ext uri="{FF2B5EF4-FFF2-40B4-BE49-F238E27FC236}">
                <a16:creationId xmlns:a16="http://schemas.microsoft.com/office/drawing/2014/main" id="{52B3DFFE-C971-2583-5DE7-46CF4DF6C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9574" y="1554240"/>
            <a:ext cx="354324" cy="398614"/>
          </a:xfrm>
          <a:custGeom>
            <a:avLst/>
            <a:gdLst>
              <a:gd name="T0" fmla="*/ 149157 w 545"/>
              <a:gd name="T1" fmla="*/ 131958 h 619"/>
              <a:gd name="T2" fmla="*/ 42720 w 545"/>
              <a:gd name="T3" fmla="*/ 137337 h 619"/>
              <a:gd name="T4" fmla="*/ 149157 w 545"/>
              <a:gd name="T5" fmla="*/ 147736 h 619"/>
              <a:gd name="T6" fmla="*/ 149157 w 545"/>
              <a:gd name="T7" fmla="*/ 131958 h 619"/>
              <a:gd name="T8" fmla="*/ 149157 w 545"/>
              <a:gd name="T9" fmla="*/ 168892 h 619"/>
              <a:gd name="T10" fmla="*/ 42720 w 545"/>
              <a:gd name="T11" fmla="*/ 174271 h 619"/>
              <a:gd name="T12" fmla="*/ 149157 w 545"/>
              <a:gd name="T13" fmla="*/ 179649 h 619"/>
              <a:gd name="T14" fmla="*/ 149157 w 545"/>
              <a:gd name="T15" fmla="*/ 168892 h 619"/>
              <a:gd name="T16" fmla="*/ 170517 w 545"/>
              <a:gd name="T17" fmla="*/ 26535 h 619"/>
              <a:gd name="T18" fmla="*/ 149157 w 545"/>
              <a:gd name="T19" fmla="*/ 10399 h 619"/>
              <a:gd name="T20" fmla="*/ 95938 w 545"/>
              <a:gd name="T21" fmla="*/ 0 h 619"/>
              <a:gd name="T22" fmla="*/ 47788 w 545"/>
              <a:gd name="T23" fmla="*/ 10399 h 619"/>
              <a:gd name="T24" fmla="*/ 26428 w 545"/>
              <a:gd name="T25" fmla="*/ 26535 h 619"/>
              <a:gd name="T26" fmla="*/ 0 w 545"/>
              <a:gd name="T27" fmla="*/ 195427 h 619"/>
              <a:gd name="T28" fmla="*/ 170517 w 545"/>
              <a:gd name="T29" fmla="*/ 221603 h 619"/>
              <a:gd name="T30" fmla="*/ 196945 w 545"/>
              <a:gd name="T31" fmla="*/ 52711 h 619"/>
              <a:gd name="T32" fmla="*/ 64080 w 545"/>
              <a:gd name="T33" fmla="*/ 26535 h 619"/>
              <a:gd name="T34" fmla="*/ 80009 w 545"/>
              <a:gd name="T35" fmla="*/ 26535 h 619"/>
              <a:gd name="T36" fmla="*/ 117298 w 545"/>
              <a:gd name="T37" fmla="*/ 26535 h 619"/>
              <a:gd name="T38" fmla="*/ 133227 w 545"/>
              <a:gd name="T39" fmla="*/ 52711 h 619"/>
              <a:gd name="T40" fmla="*/ 64080 w 545"/>
              <a:gd name="T41" fmla="*/ 26535 h 619"/>
              <a:gd name="T42" fmla="*/ 181016 w 545"/>
              <a:gd name="T43" fmla="*/ 195427 h 619"/>
              <a:gd name="T44" fmla="*/ 26428 w 545"/>
              <a:gd name="T45" fmla="*/ 211205 h 619"/>
              <a:gd name="T46" fmla="*/ 10499 w 545"/>
              <a:gd name="T47" fmla="*/ 52711 h 619"/>
              <a:gd name="T48" fmla="*/ 47788 w 545"/>
              <a:gd name="T49" fmla="*/ 42313 h 619"/>
              <a:gd name="T50" fmla="*/ 149157 w 545"/>
              <a:gd name="T51" fmla="*/ 68848 h 619"/>
              <a:gd name="T52" fmla="*/ 170517 w 545"/>
              <a:gd name="T53" fmla="*/ 42313 h 619"/>
              <a:gd name="T54" fmla="*/ 181016 w 545"/>
              <a:gd name="T55" fmla="*/ 195427 h 619"/>
              <a:gd name="T56" fmla="*/ 149157 w 545"/>
              <a:gd name="T57" fmla="*/ 95024 h 619"/>
              <a:gd name="T58" fmla="*/ 42720 w 545"/>
              <a:gd name="T59" fmla="*/ 105782 h 619"/>
              <a:gd name="T60" fmla="*/ 149157 w 545"/>
              <a:gd name="T61" fmla="*/ 110802 h 619"/>
              <a:gd name="T62" fmla="*/ 149157 w 545"/>
              <a:gd name="T63" fmla="*/ 95024 h 61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5" h="619">
                <a:moveTo>
                  <a:pt x="412" y="368"/>
                </a:moveTo>
                <a:lnTo>
                  <a:pt x="412" y="368"/>
                </a:lnTo>
                <a:cubicBezTo>
                  <a:pt x="132" y="368"/>
                  <a:pt x="132" y="368"/>
                  <a:pt x="132" y="368"/>
                </a:cubicBezTo>
                <a:cubicBezTo>
                  <a:pt x="118" y="368"/>
                  <a:pt x="118" y="383"/>
                  <a:pt x="118" y="383"/>
                </a:cubicBezTo>
                <a:cubicBezTo>
                  <a:pt x="118" y="398"/>
                  <a:pt x="118" y="412"/>
                  <a:pt x="132" y="412"/>
                </a:cubicBezTo>
                <a:cubicBezTo>
                  <a:pt x="412" y="412"/>
                  <a:pt x="412" y="412"/>
                  <a:pt x="412" y="412"/>
                </a:cubicBezTo>
                <a:cubicBezTo>
                  <a:pt x="412" y="412"/>
                  <a:pt x="427" y="398"/>
                  <a:pt x="427" y="383"/>
                </a:cubicBezTo>
                <a:lnTo>
                  <a:pt x="412" y="368"/>
                </a:lnTo>
                <a:close/>
                <a:moveTo>
                  <a:pt x="412" y="471"/>
                </a:moveTo>
                <a:lnTo>
                  <a:pt x="412" y="471"/>
                </a:lnTo>
                <a:cubicBezTo>
                  <a:pt x="132" y="471"/>
                  <a:pt x="132" y="471"/>
                  <a:pt x="132" y="471"/>
                </a:cubicBezTo>
                <a:cubicBezTo>
                  <a:pt x="118" y="471"/>
                  <a:pt x="118" y="471"/>
                  <a:pt x="118" y="486"/>
                </a:cubicBezTo>
                <a:cubicBezTo>
                  <a:pt x="118" y="501"/>
                  <a:pt x="118" y="501"/>
                  <a:pt x="132" y="501"/>
                </a:cubicBezTo>
                <a:cubicBezTo>
                  <a:pt x="412" y="501"/>
                  <a:pt x="412" y="501"/>
                  <a:pt x="412" y="501"/>
                </a:cubicBezTo>
                <a:cubicBezTo>
                  <a:pt x="412" y="501"/>
                  <a:pt x="427" y="501"/>
                  <a:pt x="427" y="486"/>
                </a:cubicBezTo>
                <a:cubicBezTo>
                  <a:pt x="427" y="471"/>
                  <a:pt x="412" y="471"/>
                  <a:pt x="412" y="471"/>
                </a:cubicBezTo>
                <a:close/>
                <a:moveTo>
                  <a:pt x="471" y="74"/>
                </a:moveTo>
                <a:lnTo>
                  <a:pt x="471" y="74"/>
                </a:lnTo>
                <a:cubicBezTo>
                  <a:pt x="412" y="74"/>
                  <a:pt x="412" y="74"/>
                  <a:pt x="412" y="74"/>
                </a:cubicBezTo>
                <a:cubicBezTo>
                  <a:pt x="412" y="29"/>
                  <a:pt x="412" y="29"/>
                  <a:pt x="412" y="29"/>
                </a:cubicBezTo>
                <a:cubicBezTo>
                  <a:pt x="353" y="29"/>
                  <a:pt x="353" y="29"/>
                  <a:pt x="353" y="29"/>
                </a:cubicBezTo>
                <a:cubicBezTo>
                  <a:pt x="339" y="15"/>
                  <a:pt x="309" y="0"/>
                  <a:pt x="265" y="0"/>
                </a:cubicBezTo>
                <a:cubicBezTo>
                  <a:pt x="235" y="0"/>
                  <a:pt x="206" y="15"/>
                  <a:pt x="191" y="29"/>
                </a:cubicBezTo>
                <a:cubicBezTo>
                  <a:pt x="132" y="29"/>
                  <a:pt x="132" y="29"/>
                  <a:pt x="132" y="29"/>
                </a:cubicBezTo>
                <a:cubicBezTo>
                  <a:pt x="132" y="74"/>
                  <a:pt x="132" y="74"/>
                  <a:pt x="132" y="74"/>
                </a:cubicBezTo>
                <a:cubicBezTo>
                  <a:pt x="73" y="74"/>
                  <a:pt x="73" y="74"/>
                  <a:pt x="73" y="74"/>
                </a:cubicBezTo>
                <a:cubicBezTo>
                  <a:pt x="29" y="74"/>
                  <a:pt x="0" y="103"/>
                  <a:pt x="0" y="147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29" y="618"/>
                  <a:pt x="73" y="618"/>
                </a:cubicBezTo>
                <a:cubicBezTo>
                  <a:pt x="471" y="618"/>
                  <a:pt x="471" y="618"/>
                  <a:pt x="471" y="618"/>
                </a:cubicBezTo>
                <a:cubicBezTo>
                  <a:pt x="515" y="618"/>
                  <a:pt x="544" y="589"/>
                  <a:pt x="544" y="545"/>
                </a:cubicBezTo>
                <a:cubicBezTo>
                  <a:pt x="544" y="147"/>
                  <a:pt x="544" y="147"/>
                  <a:pt x="544" y="147"/>
                </a:cubicBezTo>
                <a:cubicBezTo>
                  <a:pt x="544" y="103"/>
                  <a:pt x="515" y="74"/>
                  <a:pt x="471" y="74"/>
                </a:cubicBezTo>
                <a:close/>
                <a:moveTo>
                  <a:pt x="177" y="74"/>
                </a:moveTo>
                <a:lnTo>
                  <a:pt x="177" y="74"/>
                </a:lnTo>
                <a:cubicBezTo>
                  <a:pt x="221" y="74"/>
                  <a:pt x="221" y="74"/>
                  <a:pt x="221" y="74"/>
                </a:cubicBezTo>
                <a:cubicBezTo>
                  <a:pt x="221" y="59"/>
                  <a:pt x="235" y="29"/>
                  <a:pt x="265" y="29"/>
                </a:cubicBezTo>
                <a:cubicBezTo>
                  <a:pt x="294" y="29"/>
                  <a:pt x="324" y="59"/>
                  <a:pt x="324" y="74"/>
                </a:cubicBezTo>
                <a:cubicBezTo>
                  <a:pt x="368" y="74"/>
                  <a:pt x="368" y="74"/>
                  <a:pt x="368" y="74"/>
                </a:cubicBezTo>
                <a:cubicBezTo>
                  <a:pt x="368" y="147"/>
                  <a:pt x="368" y="147"/>
                  <a:pt x="368" y="147"/>
                </a:cubicBezTo>
                <a:cubicBezTo>
                  <a:pt x="177" y="147"/>
                  <a:pt x="177" y="147"/>
                  <a:pt x="177" y="147"/>
                </a:cubicBezTo>
                <a:lnTo>
                  <a:pt x="177" y="74"/>
                </a:lnTo>
                <a:close/>
                <a:moveTo>
                  <a:pt x="500" y="545"/>
                </a:moveTo>
                <a:lnTo>
                  <a:pt x="500" y="545"/>
                </a:lnTo>
                <a:cubicBezTo>
                  <a:pt x="500" y="559"/>
                  <a:pt x="486" y="589"/>
                  <a:pt x="471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9" y="589"/>
                  <a:pt x="29" y="559"/>
                  <a:pt x="29" y="545"/>
                </a:cubicBezTo>
                <a:cubicBezTo>
                  <a:pt x="29" y="147"/>
                  <a:pt x="29" y="147"/>
                  <a:pt x="29" y="147"/>
                </a:cubicBezTo>
                <a:cubicBezTo>
                  <a:pt x="29" y="133"/>
                  <a:pt x="59" y="118"/>
                  <a:pt x="73" y="118"/>
                </a:cubicBezTo>
                <a:cubicBezTo>
                  <a:pt x="132" y="118"/>
                  <a:pt x="132" y="118"/>
                  <a:pt x="132" y="118"/>
                </a:cubicBezTo>
                <a:cubicBezTo>
                  <a:pt x="132" y="192"/>
                  <a:pt x="132" y="192"/>
                  <a:pt x="132" y="192"/>
                </a:cubicBezTo>
                <a:cubicBezTo>
                  <a:pt x="412" y="192"/>
                  <a:pt x="412" y="192"/>
                  <a:pt x="412" y="192"/>
                </a:cubicBezTo>
                <a:cubicBezTo>
                  <a:pt x="412" y="118"/>
                  <a:pt x="412" y="118"/>
                  <a:pt x="412" y="118"/>
                </a:cubicBezTo>
                <a:cubicBezTo>
                  <a:pt x="471" y="118"/>
                  <a:pt x="471" y="118"/>
                  <a:pt x="471" y="118"/>
                </a:cubicBezTo>
                <a:cubicBezTo>
                  <a:pt x="486" y="118"/>
                  <a:pt x="500" y="133"/>
                  <a:pt x="500" y="147"/>
                </a:cubicBezTo>
                <a:lnTo>
                  <a:pt x="500" y="545"/>
                </a:lnTo>
                <a:close/>
                <a:moveTo>
                  <a:pt x="412" y="265"/>
                </a:moveTo>
                <a:lnTo>
                  <a:pt x="412" y="265"/>
                </a:lnTo>
                <a:cubicBezTo>
                  <a:pt x="132" y="265"/>
                  <a:pt x="132" y="265"/>
                  <a:pt x="132" y="265"/>
                </a:cubicBezTo>
                <a:cubicBezTo>
                  <a:pt x="118" y="265"/>
                  <a:pt x="118" y="280"/>
                  <a:pt x="118" y="295"/>
                </a:cubicBezTo>
                <a:cubicBezTo>
                  <a:pt x="118" y="295"/>
                  <a:pt x="118" y="309"/>
                  <a:pt x="132" y="309"/>
                </a:cubicBezTo>
                <a:cubicBezTo>
                  <a:pt x="412" y="309"/>
                  <a:pt x="412" y="309"/>
                  <a:pt x="412" y="309"/>
                </a:cubicBezTo>
                <a:lnTo>
                  <a:pt x="427" y="295"/>
                </a:lnTo>
                <a:cubicBezTo>
                  <a:pt x="427" y="280"/>
                  <a:pt x="412" y="265"/>
                  <a:pt x="412" y="26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55" name="Freeform 215">
            <a:extLst>
              <a:ext uri="{FF2B5EF4-FFF2-40B4-BE49-F238E27FC236}">
                <a16:creationId xmlns:a16="http://schemas.microsoft.com/office/drawing/2014/main" id="{93D77CE9-7D0C-A2C6-610F-5111D88D0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6478" y="1554240"/>
            <a:ext cx="398614" cy="398614"/>
          </a:xfrm>
          <a:custGeom>
            <a:avLst/>
            <a:gdLst>
              <a:gd name="T0" fmla="*/ 195434 w 619"/>
              <a:gd name="T1" fmla="*/ 0 h 619"/>
              <a:gd name="T2" fmla="*/ 195434 w 619"/>
              <a:gd name="T3" fmla="*/ 0 h 619"/>
              <a:gd name="T4" fmla="*/ 116185 w 619"/>
              <a:gd name="T5" fmla="*/ 21156 h 619"/>
              <a:gd name="T6" fmla="*/ 105427 w 619"/>
              <a:gd name="T7" fmla="*/ 21156 h 619"/>
              <a:gd name="T8" fmla="*/ 26177 w 619"/>
              <a:gd name="T9" fmla="*/ 0 h 619"/>
              <a:gd name="T10" fmla="*/ 0 w 619"/>
              <a:gd name="T11" fmla="*/ 26535 h 619"/>
              <a:gd name="T12" fmla="*/ 0 w 619"/>
              <a:gd name="T13" fmla="*/ 174271 h 619"/>
              <a:gd name="T14" fmla="*/ 26177 w 619"/>
              <a:gd name="T15" fmla="*/ 200447 h 619"/>
              <a:gd name="T16" fmla="*/ 105427 w 619"/>
              <a:gd name="T17" fmla="*/ 221603 h 619"/>
              <a:gd name="T18" fmla="*/ 116185 w 619"/>
              <a:gd name="T19" fmla="*/ 221603 h 619"/>
              <a:gd name="T20" fmla="*/ 195434 w 619"/>
              <a:gd name="T21" fmla="*/ 200447 h 619"/>
              <a:gd name="T22" fmla="*/ 221611 w 619"/>
              <a:gd name="T23" fmla="*/ 174271 h 619"/>
              <a:gd name="T24" fmla="*/ 221611 w 619"/>
              <a:gd name="T25" fmla="*/ 26535 h 619"/>
              <a:gd name="T26" fmla="*/ 195434 w 619"/>
              <a:gd name="T27" fmla="*/ 0 h 619"/>
              <a:gd name="T28" fmla="*/ 105427 w 619"/>
              <a:gd name="T29" fmla="*/ 211205 h 619"/>
              <a:gd name="T30" fmla="*/ 105427 w 619"/>
              <a:gd name="T31" fmla="*/ 211205 h 619"/>
              <a:gd name="T32" fmla="*/ 26177 w 619"/>
              <a:gd name="T33" fmla="*/ 190048 h 619"/>
              <a:gd name="T34" fmla="*/ 10399 w 619"/>
              <a:gd name="T35" fmla="*/ 174271 h 619"/>
              <a:gd name="T36" fmla="*/ 10399 w 619"/>
              <a:gd name="T37" fmla="*/ 26535 h 619"/>
              <a:gd name="T38" fmla="*/ 26177 w 619"/>
              <a:gd name="T39" fmla="*/ 10399 h 619"/>
              <a:gd name="T40" fmla="*/ 105427 w 619"/>
              <a:gd name="T41" fmla="*/ 31555 h 619"/>
              <a:gd name="T42" fmla="*/ 105427 w 619"/>
              <a:gd name="T43" fmla="*/ 211205 h 619"/>
              <a:gd name="T44" fmla="*/ 211212 w 619"/>
              <a:gd name="T45" fmla="*/ 174271 h 619"/>
              <a:gd name="T46" fmla="*/ 211212 w 619"/>
              <a:gd name="T47" fmla="*/ 174271 h 619"/>
              <a:gd name="T48" fmla="*/ 195434 w 619"/>
              <a:gd name="T49" fmla="*/ 190048 h 619"/>
              <a:gd name="T50" fmla="*/ 116185 w 619"/>
              <a:gd name="T51" fmla="*/ 211205 h 619"/>
              <a:gd name="T52" fmla="*/ 116185 w 619"/>
              <a:gd name="T53" fmla="*/ 31555 h 619"/>
              <a:gd name="T54" fmla="*/ 195434 w 619"/>
              <a:gd name="T55" fmla="*/ 10399 h 619"/>
              <a:gd name="T56" fmla="*/ 211212 w 619"/>
              <a:gd name="T57" fmla="*/ 26535 h 619"/>
              <a:gd name="T58" fmla="*/ 211212 w 619"/>
              <a:gd name="T59" fmla="*/ 174271 h 61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619" h="619">
                <a:moveTo>
                  <a:pt x="545" y="0"/>
                </a:moveTo>
                <a:lnTo>
                  <a:pt x="545" y="0"/>
                </a:lnTo>
                <a:cubicBezTo>
                  <a:pt x="545" y="0"/>
                  <a:pt x="427" y="29"/>
                  <a:pt x="324" y="59"/>
                </a:cubicBezTo>
                <a:cubicBezTo>
                  <a:pt x="309" y="59"/>
                  <a:pt x="309" y="59"/>
                  <a:pt x="294" y="59"/>
                </a:cubicBezTo>
                <a:cubicBezTo>
                  <a:pt x="191" y="29"/>
                  <a:pt x="73" y="0"/>
                  <a:pt x="73" y="0"/>
                </a:cubicBezTo>
                <a:cubicBezTo>
                  <a:pt x="29" y="0"/>
                  <a:pt x="0" y="29"/>
                  <a:pt x="0" y="74"/>
                </a:cubicBezTo>
                <a:cubicBezTo>
                  <a:pt x="0" y="486"/>
                  <a:pt x="0" y="486"/>
                  <a:pt x="0" y="486"/>
                </a:cubicBezTo>
                <a:cubicBezTo>
                  <a:pt x="0" y="530"/>
                  <a:pt x="29" y="545"/>
                  <a:pt x="73" y="559"/>
                </a:cubicBezTo>
                <a:cubicBezTo>
                  <a:pt x="73" y="559"/>
                  <a:pt x="177" y="589"/>
                  <a:pt x="294" y="618"/>
                </a:cubicBezTo>
                <a:cubicBezTo>
                  <a:pt x="309" y="618"/>
                  <a:pt x="309" y="618"/>
                  <a:pt x="324" y="618"/>
                </a:cubicBezTo>
                <a:cubicBezTo>
                  <a:pt x="441" y="589"/>
                  <a:pt x="545" y="559"/>
                  <a:pt x="545" y="559"/>
                </a:cubicBezTo>
                <a:cubicBezTo>
                  <a:pt x="589" y="559"/>
                  <a:pt x="618" y="530"/>
                  <a:pt x="618" y="486"/>
                </a:cubicBezTo>
                <a:cubicBezTo>
                  <a:pt x="618" y="74"/>
                  <a:pt x="618" y="74"/>
                  <a:pt x="618" y="74"/>
                </a:cubicBezTo>
                <a:cubicBezTo>
                  <a:pt x="618" y="29"/>
                  <a:pt x="589" y="0"/>
                  <a:pt x="545" y="0"/>
                </a:cubicBezTo>
                <a:close/>
                <a:moveTo>
                  <a:pt x="294" y="589"/>
                </a:moveTo>
                <a:lnTo>
                  <a:pt x="294" y="589"/>
                </a:lnTo>
                <a:cubicBezTo>
                  <a:pt x="177" y="559"/>
                  <a:pt x="73" y="530"/>
                  <a:pt x="73" y="530"/>
                </a:cubicBezTo>
                <a:cubicBezTo>
                  <a:pt x="44" y="516"/>
                  <a:pt x="29" y="501"/>
                  <a:pt x="29" y="486"/>
                </a:cubicBezTo>
                <a:cubicBezTo>
                  <a:pt x="29" y="74"/>
                  <a:pt x="29" y="74"/>
                  <a:pt x="29" y="74"/>
                </a:cubicBezTo>
                <a:cubicBezTo>
                  <a:pt x="29" y="59"/>
                  <a:pt x="59" y="29"/>
                  <a:pt x="73" y="29"/>
                </a:cubicBezTo>
                <a:cubicBezTo>
                  <a:pt x="294" y="88"/>
                  <a:pt x="294" y="88"/>
                  <a:pt x="294" y="88"/>
                </a:cubicBezTo>
                <a:lnTo>
                  <a:pt x="294" y="589"/>
                </a:lnTo>
                <a:close/>
                <a:moveTo>
                  <a:pt x="589" y="486"/>
                </a:moveTo>
                <a:lnTo>
                  <a:pt x="589" y="486"/>
                </a:lnTo>
                <a:cubicBezTo>
                  <a:pt x="589" y="501"/>
                  <a:pt x="559" y="516"/>
                  <a:pt x="545" y="530"/>
                </a:cubicBezTo>
                <a:cubicBezTo>
                  <a:pt x="545" y="530"/>
                  <a:pt x="441" y="559"/>
                  <a:pt x="324" y="589"/>
                </a:cubicBezTo>
                <a:cubicBezTo>
                  <a:pt x="324" y="88"/>
                  <a:pt x="324" y="88"/>
                  <a:pt x="324" y="88"/>
                </a:cubicBezTo>
                <a:cubicBezTo>
                  <a:pt x="545" y="29"/>
                  <a:pt x="545" y="29"/>
                  <a:pt x="545" y="29"/>
                </a:cubicBezTo>
                <a:cubicBezTo>
                  <a:pt x="559" y="29"/>
                  <a:pt x="589" y="59"/>
                  <a:pt x="589" y="74"/>
                </a:cubicBezTo>
                <a:lnTo>
                  <a:pt x="589" y="48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56" name="Freeform 216">
            <a:extLst>
              <a:ext uri="{FF2B5EF4-FFF2-40B4-BE49-F238E27FC236}">
                <a16:creationId xmlns:a16="http://schemas.microsoft.com/office/drawing/2014/main" id="{DA113F76-385C-7FF5-1FEC-F655AB656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8714" y="1554240"/>
            <a:ext cx="410540" cy="398614"/>
          </a:xfrm>
          <a:custGeom>
            <a:avLst/>
            <a:gdLst>
              <a:gd name="T0" fmla="*/ 201928 w 634"/>
              <a:gd name="T1" fmla="*/ 0 h 619"/>
              <a:gd name="T2" fmla="*/ 201928 w 634"/>
              <a:gd name="T3" fmla="*/ 0 h 619"/>
              <a:gd name="T4" fmla="*/ 32092 w 634"/>
              <a:gd name="T5" fmla="*/ 0 h 619"/>
              <a:gd name="T6" fmla="*/ 0 w 634"/>
              <a:gd name="T7" fmla="*/ 26535 h 619"/>
              <a:gd name="T8" fmla="*/ 0 w 634"/>
              <a:gd name="T9" fmla="*/ 195427 h 619"/>
              <a:gd name="T10" fmla="*/ 32092 w 634"/>
              <a:gd name="T11" fmla="*/ 221603 h 619"/>
              <a:gd name="T12" fmla="*/ 201928 w 634"/>
              <a:gd name="T13" fmla="*/ 221603 h 619"/>
              <a:gd name="T14" fmla="*/ 228250 w 634"/>
              <a:gd name="T15" fmla="*/ 195427 h 619"/>
              <a:gd name="T16" fmla="*/ 228250 w 634"/>
              <a:gd name="T17" fmla="*/ 26535 h 619"/>
              <a:gd name="T18" fmla="*/ 201928 w 634"/>
              <a:gd name="T19" fmla="*/ 0 h 619"/>
              <a:gd name="T20" fmla="*/ 32092 w 634"/>
              <a:gd name="T21" fmla="*/ 211205 h 619"/>
              <a:gd name="T22" fmla="*/ 32092 w 634"/>
              <a:gd name="T23" fmla="*/ 211205 h 619"/>
              <a:gd name="T24" fmla="*/ 16226 w 634"/>
              <a:gd name="T25" fmla="*/ 195427 h 619"/>
              <a:gd name="T26" fmla="*/ 16226 w 634"/>
              <a:gd name="T27" fmla="*/ 190048 h 619"/>
              <a:gd name="T28" fmla="*/ 74641 w 634"/>
              <a:gd name="T29" fmla="*/ 137337 h 619"/>
              <a:gd name="T30" fmla="*/ 143513 w 634"/>
              <a:gd name="T31" fmla="*/ 211205 h 619"/>
              <a:gd name="T32" fmla="*/ 32092 w 634"/>
              <a:gd name="T33" fmla="*/ 211205 h 619"/>
              <a:gd name="T34" fmla="*/ 212385 w 634"/>
              <a:gd name="T35" fmla="*/ 195427 h 619"/>
              <a:gd name="T36" fmla="*/ 212385 w 634"/>
              <a:gd name="T37" fmla="*/ 195427 h 619"/>
              <a:gd name="T38" fmla="*/ 201928 w 634"/>
              <a:gd name="T39" fmla="*/ 211205 h 619"/>
              <a:gd name="T40" fmla="*/ 164787 w 634"/>
              <a:gd name="T41" fmla="*/ 211205 h 619"/>
              <a:gd name="T42" fmla="*/ 111781 w 634"/>
              <a:gd name="T43" fmla="*/ 158493 h 619"/>
              <a:gd name="T44" fmla="*/ 169836 w 634"/>
              <a:gd name="T45" fmla="*/ 95024 h 619"/>
              <a:gd name="T46" fmla="*/ 212385 w 634"/>
              <a:gd name="T47" fmla="*/ 137337 h 619"/>
              <a:gd name="T48" fmla="*/ 212385 w 634"/>
              <a:gd name="T49" fmla="*/ 195427 h 619"/>
              <a:gd name="T50" fmla="*/ 212385 w 634"/>
              <a:gd name="T51" fmla="*/ 121559 h 619"/>
              <a:gd name="T52" fmla="*/ 212385 w 634"/>
              <a:gd name="T53" fmla="*/ 121559 h 619"/>
              <a:gd name="T54" fmla="*/ 169836 w 634"/>
              <a:gd name="T55" fmla="*/ 73868 h 619"/>
              <a:gd name="T56" fmla="*/ 100964 w 634"/>
              <a:gd name="T57" fmla="*/ 147736 h 619"/>
              <a:gd name="T58" fmla="*/ 74641 w 634"/>
              <a:gd name="T59" fmla="*/ 116180 h 619"/>
              <a:gd name="T60" fmla="*/ 16226 w 634"/>
              <a:gd name="T61" fmla="*/ 168892 h 619"/>
              <a:gd name="T62" fmla="*/ 16226 w 634"/>
              <a:gd name="T63" fmla="*/ 26535 h 619"/>
              <a:gd name="T64" fmla="*/ 32092 w 634"/>
              <a:gd name="T65" fmla="*/ 10399 h 619"/>
              <a:gd name="T66" fmla="*/ 201928 w 634"/>
              <a:gd name="T67" fmla="*/ 10399 h 619"/>
              <a:gd name="T68" fmla="*/ 212385 w 634"/>
              <a:gd name="T69" fmla="*/ 26535 h 619"/>
              <a:gd name="T70" fmla="*/ 212385 w 634"/>
              <a:gd name="T71" fmla="*/ 121559 h 619"/>
              <a:gd name="T72" fmla="*/ 58415 w 634"/>
              <a:gd name="T73" fmla="*/ 26535 h 619"/>
              <a:gd name="T74" fmla="*/ 58415 w 634"/>
              <a:gd name="T75" fmla="*/ 26535 h 619"/>
              <a:gd name="T76" fmla="*/ 32092 w 634"/>
              <a:gd name="T77" fmla="*/ 52711 h 619"/>
              <a:gd name="T78" fmla="*/ 58415 w 634"/>
              <a:gd name="T79" fmla="*/ 84625 h 619"/>
              <a:gd name="T80" fmla="*/ 85098 w 634"/>
              <a:gd name="T81" fmla="*/ 52711 h 619"/>
              <a:gd name="T82" fmla="*/ 58415 w 634"/>
              <a:gd name="T83" fmla="*/ 26535 h 619"/>
              <a:gd name="T84" fmla="*/ 58415 w 634"/>
              <a:gd name="T85" fmla="*/ 68848 h 619"/>
              <a:gd name="T86" fmla="*/ 58415 w 634"/>
              <a:gd name="T87" fmla="*/ 68848 h 619"/>
              <a:gd name="T88" fmla="*/ 42549 w 634"/>
              <a:gd name="T89" fmla="*/ 52711 h 619"/>
              <a:gd name="T90" fmla="*/ 58415 w 634"/>
              <a:gd name="T91" fmla="*/ 42313 h 619"/>
              <a:gd name="T92" fmla="*/ 74641 w 634"/>
              <a:gd name="T93" fmla="*/ 52711 h 619"/>
              <a:gd name="T94" fmla="*/ 58415 w 634"/>
              <a:gd name="T95" fmla="*/ 68848 h 61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34" h="619">
                <a:moveTo>
                  <a:pt x="560" y="0"/>
                </a:moveTo>
                <a:lnTo>
                  <a:pt x="560" y="0"/>
                </a:lnTo>
                <a:cubicBezTo>
                  <a:pt x="89" y="0"/>
                  <a:pt x="89" y="0"/>
                  <a:pt x="89" y="0"/>
                </a:cubicBezTo>
                <a:cubicBezTo>
                  <a:pt x="45" y="0"/>
                  <a:pt x="0" y="29"/>
                  <a:pt x="0" y="74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45" y="618"/>
                  <a:pt x="89" y="618"/>
                </a:cubicBezTo>
                <a:cubicBezTo>
                  <a:pt x="560" y="618"/>
                  <a:pt x="560" y="618"/>
                  <a:pt x="560" y="618"/>
                </a:cubicBezTo>
                <a:cubicBezTo>
                  <a:pt x="604" y="618"/>
                  <a:pt x="633" y="589"/>
                  <a:pt x="633" y="545"/>
                </a:cubicBezTo>
                <a:cubicBezTo>
                  <a:pt x="633" y="74"/>
                  <a:pt x="633" y="74"/>
                  <a:pt x="633" y="74"/>
                </a:cubicBezTo>
                <a:cubicBezTo>
                  <a:pt x="633" y="29"/>
                  <a:pt x="604" y="0"/>
                  <a:pt x="560" y="0"/>
                </a:cubicBezTo>
                <a:close/>
                <a:moveTo>
                  <a:pt x="89" y="589"/>
                </a:moveTo>
                <a:lnTo>
                  <a:pt x="89" y="589"/>
                </a:lnTo>
                <a:cubicBezTo>
                  <a:pt x="59" y="589"/>
                  <a:pt x="45" y="559"/>
                  <a:pt x="45" y="545"/>
                </a:cubicBezTo>
                <a:cubicBezTo>
                  <a:pt x="45" y="530"/>
                  <a:pt x="45" y="530"/>
                  <a:pt x="45" y="530"/>
                </a:cubicBezTo>
                <a:cubicBezTo>
                  <a:pt x="207" y="383"/>
                  <a:pt x="207" y="383"/>
                  <a:pt x="207" y="383"/>
                </a:cubicBezTo>
                <a:cubicBezTo>
                  <a:pt x="398" y="589"/>
                  <a:pt x="398" y="589"/>
                  <a:pt x="398" y="589"/>
                </a:cubicBezTo>
                <a:lnTo>
                  <a:pt x="89" y="589"/>
                </a:lnTo>
                <a:close/>
                <a:moveTo>
                  <a:pt x="589" y="545"/>
                </a:moveTo>
                <a:lnTo>
                  <a:pt x="589" y="545"/>
                </a:lnTo>
                <a:cubicBezTo>
                  <a:pt x="589" y="559"/>
                  <a:pt x="575" y="589"/>
                  <a:pt x="560" y="589"/>
                </a:cubicBezTo>
                <a:cubicBezTo>
                  <a:pt x="457" y="589"/>
                  <a:pt x="457" y="589"/>
                  <a:pt x="457" y="589"/>
                </a:cubicBezTo>
                <a:cubicBezTo>
                  <a:pt x="310" y="442"/>
                  <a:pt x="310" y="442"/>
                  <a:pt x="310" y="442"/>
                </a:cubicBezTo>
                <a:cubicBezTo>
                  <a:pt x="471" y="265"/>
                  <a:pt x="471" y="265"/>
                  <a:pt x="471" y="265"/>
                </a:cubicBezTo>
                <a:cubicBezTo>
                  <a:pt x="589" y="383"/>
                  <a:pt x="589" y="383"/>
                  <a:pt x="589" y="383"/>
                </a:cubicBezTo>
                <a:lnTo>
                  <a:pt x="589" y="545"/>
                </a:lnTo>
                <a:close/>
                <a:moveTo>
                  <a:pt x="589" y="339"/>
                </a:moveTo>
                <a:lnTo>
                  <a:pt x="589" y="339"/>
                </a:lnTo>
                <a:cubicBezTo>
                  <a:pt x="471" y="206"/>
                  <a:pt x="471" y="206"/>
                  <a:pt x="471" y="206"/>
                </a:cubicBezTo>
                <a:cubicBezTo>
                  <a:pt x="280" y="412"/>
                  <a:pt x="280" y="412"/>
                  <a:pt x="280" y="412"/>
                </a:cubicBezTo>
                <a:cubicBezTo>
                  <a:pt x="207" y="324"/>
                  <a:pt x="207" y="324"/>
                  <a:pt x="207" y="324"/>
                </a:cubicBezTo>
                <a:cubicBezTo>
                  <a:pt x="45" y="471"/>
                  <a:pt x="45" y="471"/>
                  <a:pt x="45" y="471"/>
                </a:cubicBezTo>
                <a:cubicBezTo>
                  <a:pt x="45" y="74"/>
                  <a:pt x="45" y="74"/>
                  <a:pt x="45" y="74"/>
                </a:cubicBezTo>
                <a:cubicBezTo>
                  <a:pt x="45" y="59"/>
                  <a:pt x="59" y="29"/>
                  <a:pt x="89" y="29"/>
                </a:cubicBezTo>
                <a:cubicBezTo>
                  <a:pt x="560" y="29"/>
                  <a:pt x="560" y="29"/>
                  <a:pt x="560" y="29"/>
                </a:cubicBezTo>
                <a:cubicBezTo>
                  <a:pt x="575" y="29"/>
                  <a:pt x="589" y="59"/>
                  <a:pt x="589" y="74"/>
                </a:cubicBezTo>
                <a:lnTo>
                  <a:pt x="589" y="339"/>
                </a:lnTo>
                <a:close/>
                <a:moveTo>
                  <a:pt x="162" y="74"/>
                </a:moveTo>
                <a:lnTo>
                  <a:pt x="162" y="74"/>
                </a:lnTo>
                <a:cubicBezTo>
                  <a:pt x="118" y="74"/>
                  <a:pt x="89" y="103"/>
                  <a:pt x="89" y="147"/>
                </a:cubicBezTo>
                <a:cubicBezTo>
                  <a:pt x="89" y="192"/>
                  <a:pt x="118" y="236"/>
                  <a:pt x="162" y="236"/>
                </a:cubicBezTo>
                <a:cubicBezTo>
                  <a:pt x="207" y="236"/>
                  <a:pt x="236" y="192"/>
                  <a:pt x="236" y="147"/>
                </a:cubicBezTo>
                <a:cubicBezTo>
                  <a:pt x="236" y="103"/>
                  <a:pt x="207" y="74"/>
                  <a:pt x="162" y="74"/>
                </a:cubicBezTo>
                <a:close/>
                <a:moveTo>
                  <a:pt x="162" y="192"/>
                </a:moveTo>
                <a:lnTo>
                  <a:pt x="162" y="192"/>
                </a:lnTo>
                <a:cubicBezTo>
                  <a:pt x="148" y="192"/>
                  <a:pt x="118" y="177"/>
                  <a:pt x="118" y="147"/>
                </a:cubicBezTo>
                <a:cubicBezTo>
                  <a:pt x="118" y="133"/>
                  <a:pt x="148" y="118"/>
                  <a:pt x="162" y="118"/>
                </a:cubicBezTo>
                <a:cubicBezTo>
                  <a:pt x="177" y="118"/>
                  <a:pt x="207" y="133"/>
                  <a:pt x="207" y="147"/>
                </a:cubicBezTo>
                <a:cubicBezTo>
                  <a:pt x="207" y="177"/>
                  <a:pt x="177" y="192"/>
                  <a:pt x="162" y="19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57" name="Freeform 217">
            <a:extLst>
              <a:ext uri="{FF2B5EF4-FFF2-40B4-BE49-F238E27FC236}">
                <a16:creationId xmlns:a16="http://schemas.microsoft.com/office/drawing/2014/main" id="{ACE8AB4D-9211-9CB1-669F-D0BEB460D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2877" y="1554240"/>
            <a:ext cx="410537" cy="398614"/>
          </a:xfrm>
          <a:custGeom>
            <a:avLst/>
            <a:gdLst>
              <a:gd name="T0" fmla="*/ 169835 w 634"/>
              <a:gd name="T1" fmla="*/ 95024 h 619"/>
              <a:gd name="T2" fmla="*/ 169835 w 634"/>
              <a:gd name="T3" fmla="*/ 95024 h 619"/>
              <a:gd name="T4" fmla="*/ 58415 w 634"/>
              <a:gd name="T5" fmla="*/ 95024 h 619"/>
              <a:gd name="T6" fmla="*/ 47597 w 634"/>
              <a:gd name="T7" fmla="*/ 105782 h 619"/>
              <a:gd name="T8" fmla="*/ 58415 w 634"/>
              <a:gd name="T9" fmla="*/ 110802 h 619"/>
              <a:gd name="T10" fmla="*/ 169835 w 634"/>
              <a:gd name="T11" fmla="*/ 110802 h 619"/>
              <a:gd name="T12" fmla="*/ 174883 w 634"/>
              <a:gd name="T13" fmla="*/ 105782 h 619"/>
              <a:gd name="T14" fmla="*/ 169835 w 634"/>
              <a:gd name="T15" fmla="*/ 95024 h 619"/>
              <a:gd name="T16" fmla="*/ 169835 w 634"/>
              <a:gd name="T17" fmla="*/ 137337 h 619"/>
              <a:gd name="T18" fmla="*/ 169835 w 634"/>
              <a:gd name="T19" fmla="*/ 137337 h 619"/>
              <a:gd name="T20" fmla="*/ 58415 w 634"/>
              <a:gd name="T21" fmla="*/ 137337 h 619"/>
              <a:gd name="T22" fmla="*/ 47597 w 634"/>
              <a:gd name="T23" fmla="*/ 147736 h 619"/>
              <a:gd name="T24" fmla="*/ 58415 w 634"/>
              <a:gd name="T25" fmla="*/ 153114 h 619"/>
              <a:gd name="T26" fmla="*/ 169835 w 634"/>
              <a:gd name="T27" fmla="*/ 153114 h 619"/>
              <a:gd name="T28" fmla="*/ 174883 w 634"/>
              <a:gd name="T29" fmla="*/ 147736 h 619"/>
              <a:gd name="T30" fmla="*/ 169835 w 634"/>
              <a:gd name="T31" fmla="*/ 137337 h 619"/>
              <a:gd name="T32" fmla="*/ 196157 w 634"/>
              <a:gd name="T33" fmla="*/ 0 h 619"/>
              <a:gd name="T34" fmla="*/ 196157 w 634"/>
              <a:gd name="T35" fmla="*/ 0 h 619"/>
              <a:gd name="T36" fmla="*/ 26323 w 634"/>
              <a:gd name="T37" fmla="*/ 0 h 619"/>
              <a:gd name="T38" fmla="*/ 0 w 634"/>
              <a:gd name="T39" fmla="*/ 26535 h 619"/>
              <a:gd name="T40" fmla="*/ 0 w 634"/>
              <a:gd name="T41" fmla="*/ 195427 h 619"/>
              <a:gd name="T42" fmla="*/ 26323 w 634"/>
              <a:gd name="T43" fmla="*/ 221603 h 619"/>
              <a:gd name="T44" fmla="*/ 196157 w 634"/>
              <a:gd name="T45" fmla="*/ 221603 h 619"/>
              <a:gd name="T46" fmla="*/ 228249 w 634"/>
              <a:gd name="T47" fmla="*/ 195427 h 619"/>
              <a:gd name="T48" fmla="*/ 228249 w 634"/>
              <a:gd name="T49" fmla="*/ 26535 h 619"/>
              <a:gd name="T50" fmla="*/ 196157 w 634"/>
              <a:gd name="T51" fmla="*/ 0 h 619"/>
              <a:gd name="T52" fmla="*/ 212023 w 634"/>
              <a:gd name="T53" fmla="*/ 195427 h 619"/>
              <a:gd name="T54" fmla="*/ 212023 w 634"/>
              <a:gd name="T55" fmla="*/ 195427 h 619"/>
              <a:gd name="T56" fmla="*/ 196157 w 634"/>
              <a:gd name="T57" fmla="*/ 211205 h 619"/>
              <a:gd name="T58" fmla="*/ 26323 w 634"/>
              <a:gd name="T59" fmla="*/ 211205 h 619"/>
              <a:gd name="T60" fmla="*/ 15866 w 634"/>
              <a:gd name="T61" fmla="*/ 195427 h 619"/>
              <a:gd name="T62" fmla="*/ 15866 w 634"/>
              <a:gd name="T63" fmla="*/ 26535 h 619"/>
              <a:gd name="T64" fmla="*/ 26323 w 634"/>
              <a:gd name="T65" fmla="*/ 10399 h 619"/>
              <a:gd name="T66" fmla="*/ 196157 w 634"/>
              <a:gd name="T67" fmla="*/ 10399 h 619"/>
              <a:gd name="T68" fmla="*/ 212023 w 634"/>
              <a:gd name="T69" fmla="*/ 26535 h 619"/>
              <a:gd name="T70" fmla="*/ 212023 w 634"/>
              <a:gd name="T71" fmla="*/ 195427 h 619"/>
              <a:gd name="T72" fmla="*/ 169835 w 634"/>
              <a:gd name="T73" fmla="*/ 52711 h 619"/>
              <a:gd name="T74" fmla="*/ 169835 w 634"/>
              <a:gd name="T75" fmla="*/ 52711 h 619"/>
              <a:gd name="T76" fmla="*/ 58415 w 634"/>
              <a:gd name="T77" fmla="*/ 52711 h 619"/>
              <a:gd name="T78" fmla="*/ 47597 w 634"/>
              <a:gd name="T79" fmla="*/ 63469 h 619"/>
              <a:gd name="T80" fmla="*/ 58415 w 634"/>
              <a:gd name="T81" fmla="*/ 68848 h 619"/>
              <a:gd name="T82" fmla="*/ 169835 w 634"/>
              <a:gd name="T83" fmla="*/ 68848 h 619"/>
              <a:gd name="T84" fmla="*/ 174883 w 634"/>
              <a:gd name="T85" fmla="*/ 63469 h 619"/>
              <a:gd name="T86" fmla="*/ 169835 w 634"/>
              <a:gd name="T87" fmla="*/ 52711 h 61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634" h="619">
                <a:moveTo>
                  <a:pt x="471" y="265"/>
                </a:moveTo>
                <a:lnTo>
                  <a:pt x="471" y="265"/>
                </a:lnTo>
                <a:cubicBezTo>
                  <a:pt x="162" y="265"/>
                  <a:pt x="162" y="265"/>
                  <a:pt x="162" y="265"/>
                </a:cubicBezTo>
                <a:cubicBezTo>
                  <a:pt x="147" y="265"/>
                  <a:pt x="132" y="280"/>
                  <a:pt x="132" y="295"/>
                </a:cubicBezTo>
                <a:cubicBezTo>
                  <a:pt x="132" y="295"/>
                  <a:pt x="147" y="309"/>
                  <a:pt x="162" y="309"/>
                </a:cubicBezTo>
                <a:cubicBezTo>
                  <a:pt x="471" y="309"/>
                  <a:pt x="471" y="309"/>
                  <a:pt x="471" y="309"/>
                </a:cubicBezTo>
                <a:cubicBezTo>
                  <a:pt x="485" y="309"/>
                  <a:pt x="485" y="295"/>
                  <a:pt x="485" y="295"/>
                </a:cubicBezTo>
                <a:cubicBezTo>
                  <a:pt x="485" y="280"/>
                  <a:pt x="485" y="265"/>
                  <a:pt x="471" y="265"/>
                </a:cubicBezTo>
                <a:close/>
                <a:moveTo>
                  <a:pt x="471" y="383"/>
                </a:moveTo>
                <a:lnTo>
                  <a:pt x="471" y="383"/>
                </a:lnTo>
                <a:cubicBezTo>
                  <a:pt x="162" y="383"/>
                  <a:pt x="162" y="383"/>
                  <a:pt x="162" y="383"/>
                </a:cubicBezTo>
                <a:cubicBezTo>
                  <a:pt x="147" y="383"/>
                  <a:pt x="132" y="398"/>
                  <a:pt x="132" y="412"/>
                </a:cubicBezTo>
                <a:cubicBezTo>
                  <a:pt x="132" y="412"/>
                  <a:pt x="147" y="427"/>
                  <a:pt x="162" y="427"/>
                </a:cubicBezTo>
                <a:cubicBezTo>
                  <a:pt x="471" y="427"/>
                  <a:pt x="471" y="427"/>
                  <a:pt x="471" y="427"/>
                </a:cubicBezTo>
                <a:cubicBezTo>
                  <a:pt x="485" y="427"/>
                  <a:pt x="485" y="412"/>
                  <a:pt x="485" y="412"/>
                </a:cubicBezTo>
                <a:cubicBezTo>
                  <a:pt x="485" y="398"/>
                  <a:pt x="485" y="383"/>
                  <a:pt x="471" y="383"/>
                </a:cubicBezTo>
                <a:close/>
                <a:moveTo>
                  <a:pt x="544" y="0"/>
                </a:moveTo>
                <a:lnTo>
                  <a:pt x="544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29"/>
                  <a:pt x="0" y="74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29" y="618"/>
                  <a:pt x="73" y="618"/>
                </a:cubicBezTo>
                <a:cubicBezTo>
                  <a:pt x="544" y="618"/>
                  <a:pt x="544" y="618"/>
                  <a:pt x="544" y="618"/>
                </a:cubicBezTo>
                <a:cubicBezTo>
                  <a:pt x="588" y="618"/>
                  <a:pt x="633" y="589"/>
                  <a:pt x="633" y="545"/>
                </a:cubicBezTo>
                <a:cubicBezTo>
                  <a:pt x="633" y="74"/>
                  <a:pt x="633" y="74"/>
                  <a:pt x="633" y="74"/>
                </a:cubicBezTo>
                <a:cubicBezTo>
                  <a:pt x="633" y="29"/>
                  <a:pt x="588" y="0"/>
                  <a:pt x="544" y="0"/>
                </a:cubicBezTo>
                <a:close/>
                <a:moveTo>
                  <a:pt x="588" y="545"/>
                </a:moveTo>
                <a:lnTo>
                  <a:pt x="588" y="545"/>
                </a:lnTo>
                <a:cubicBezTo>
                  <a:pt x="588" y="559"/>
                  <a:pt x="574" y="589"/>
                  <a:pt x="544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8" y="589"/>
                  <a:pt x="44" y="559"/>
                  <a:pt x="44" y="545"/>
                </a:cubicBezTo>
                <a:cubicBezTo>
                  <a:pt x="44" y="74"/>
                  <a:pt x="44" y="74"/>
                  <a:pt x="44" y="74"/>
                </a:cubicBezTo>
                <a:cubicBezTo>
                  <a:pt x="44" y="59"/>
                  <a:pt x="58" y="29"/>
                  <a:pt x="73" y="29"/>
                </a:cubicBezTo>
                <a:cubicBezTo>
                  <a:pt x="544" y="29"/>
                  <a:pt x="544" y="29"/>
                  <a:pt x="544" y="29"/>
                </a:cubicBezTo>
                <a:cubicBezTo>
                  <a:pt x="574" y="29"/>
                  <a:pt x="588" y="59"/>
                  <a:pt x="588" y="74"/>
                </a:cubicBezTo>
                <a:lnTo>
                  <a:pt x="588" y="545"/>
                </a:lnTo>
                <a:close/>
                <a:moveTo>
                  <a:pt x="471" y="147"/>
                </a:moveTo>
                <a:lnTo>
                  <a:pt x="471" y="147"/>
                </a:lnTo>
                <a:cubicBezTo>
                  <a:pt x="162" y="147"/>
                  <a:pt x="162" y="147"/>
                  <a:pt x="162" y="147"/>
                </a:cubicBezTo>
                <a:cubicBezTo>
                  <a:pt x="147" y="147"/>
                  <a:pt x="132" y="162"/>
                  <a:pt x="132" y="177"/>
                </a:cubicBezTo>
                <a:cubicBezTo>
                  <a:pt x="132" y="177"/>
                  <a:pt x="147" y="192"/>
                  <a:pt x="162" y="192"/>
                </a:cubicBezTo>
                <a:cubicBezTo>
                  <a:pt x="471" y="192"/>
                  <a:pt x="471" y="192"/>
                  <a:pt x="471" y="192"/>
                </a:cubicBezTo>
                <a:cubicBezTo>
                  <a:pt x="485" y="192"/>
                  <a:pt x="485" y="177"/>
                  <a:pt x="485" y="177"/>
                </a:cubicBezTo>
                <a:cubicBezTo>
                  <a:pt x="485" y="162"/>
                  <a:pt x="485" y="147"/>
                  <a:pt x="471" y="1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58" name="Freeform 218">
            <a:extLst>
              <a:ext uri="{FF2B5EF4-FFF2-40B4-BE49-F238E27FC236}">
                <a16:creationId xmlns:a16="http://schemas.microsoft.com/office/drawing/2014/main" id="{51C4CBEE-20DA-8C79-3E9C-2ECFC8C2C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955" y="1554240"/>
            <a:ext cx="284482" cy="398614"/>
          </a:xfrm>
          <a:custGeom>
            <a:avLst/>
            <a:gdLst>
              <a:gd name="T0" fmla="*/ 121225 w 443"/>
              <a:gd name="T1" fmla="*/ 110802 h 619"/>
              <a:gd name="T2" fmla="*/ 121225 w 443"/>
              <a:gd name="T3" fmla="*/ 110802 h 619"/>
              <a:gd name="T4" fmla="*/ 36832 w 443"/>
              <a:gd name="T5" fmla="*/ 110802 h 619"/>
              <a:gd name="T6" fmla="*/ 31826 w 443"/>
              <a:gd name="T7" fmla="*/ 116180 h 619"/>
              <a:gd name="T8" fmla="*/ 36832 w 443"/>
              <a:gd name="T9" fmla="*/ 126938 h 619"/>
              <a:gd name="T10" fmla="*/ 121225 w 443"/>
              <a:gd name="T11" fmla="*/ 126938 h 619"/>
              <a:gd name="T12" fmla="*/ 126231 w 443"/>
              <a:gd name="T13" fmla="*/ 116180 h 619"/>
              <a:gd name="T14" fmla="*/ 121225 w 443"/>
              <a:gd name="T15" fmla="*/ 110802 h 619"/>
              <a:gd name="T16" fmla="*/ 121225 w 443"/>
              <a:gd name="T17" fmla="*/ 153114 h 619"/>
              <a:gd name="T18" fmla="*/ 121225 w 443"/>
              <a:gd name="T19" fmla="*/ 153114 h 619"/>
              <a:gd name="T20" fmla="*/ 36832 w 443"/>
              <a:gd name="T21" fmla="*/ 153114 h 619"/>
              <a:gd name="T22" fmla="*/ 31826 w 443"/>
              <a:gd name="T23" fmla="*/ 158493 h 619"/>
              <a:gd name="T24" fmla="*/ 36832 w 443"/>
              <a:gd name="T25" fmla="*/ 168892 h 619"/>
              <a:gd name="T26" fmla="*/ 121225 w 443"/>
              <a:gd name="T27" fmla="*/ 168892 h 619"/>
              <a:gd name="T28" fmla="*/ 126231 w 443"/>
              <a:gd name="T29" fmla="*/ 158493 h 619"/>
              <a:gd name="T30" fmla="*/ 121225 w 443"/>
              <a:gd name="T31" fmla="*/ 153114 h 619"/>
              <a:gd name="T32" fmla="*/ 121225 w 443"/>
              <a:gd name="T33" fmla="*/ 68848 h 619"/>
              <a:gd name="T34" fmla="*/ 121225 w 443"/>
              <a:gd name="T35" fmla="*/ 68848 h 619"/>
              <a:gd name="T36" fmla="*/ 36832 w 443"/>
              <a:gd name="T37" fmla="*/ 68848 h 619"/>
              <a:gd name="T38" fmla="*/ 31826 w 443"/>
              <a:gd name="T39" fmla="*/ 73868 h 619"/>
              <a:gd name="T40" fmla="*/ 36832 w 443"/>
              <a:gd name="T41" fmla="*/ 84625 h 619"/>
              <a:gd name="T42" fmla="*/ 121225 w 443"/>
              <a:gd name="T43" fmla="*/ 84625 h 619"/>
              <a:gd name="T44" fmla="*/ 126231 w 443"/>
              <a:gd name="T45" fmla="*/ 73868 h 619"/>
              <a:gd name="T46" fmla="*/ 121225 w 443"/>
              <a:gd name="T47" fmla="*/ 68848 h 619"/>
              <a:gd name="T48" fmla="*/ 126231 w 443"/>
              <a:gd name="T49" fmla="*/ 10399 h 619"/>
              <a:gd name="T50" fmla="*/ 126231 w 443"/>
              <a:gd name="T51" fmla="*/ 10399 h 619"/>
              <a:gd name="T52" fmla="*/ 126231 w 443"/>
              <a:gd name="T53" fmla="*/ 0 h 619"/>
              <a:gd name="T54" fmla="*/ 115861 w 443"/>
              <a:gd name="T55" fmla="*/ 0 h 619"/>
              <a:gd name="T56" fmla="*/ 115861 w 443"/>
              <a:gd name="T57" fmla="*/ 10399 h 619"/>
              <a:gd name="T58" fmla="*/ 84393 w 443"/>
              <a:gd name="T59" fmla="*/ 10399 h 619"/>
              <a:gd name="T60" fmla="*/ 84393 w 443"/>
              <a:gd name="T61" fmla="*/ 0 h 619"/>
              <a:gd name="T62" fmla="*/ 73665 w 443"/>
              <a:gd name="T63" fmla="*/ 0 h 619"/>
              <a:gd name="T64" fmla="*/ 73665 w 443"/>
              <a:gd name="T65" fmla="*/ 10399 h 619"/>
              <a:gd name="T66" fmla="*/ 42196 w 443"/>
              <a:gd name="T67" fmla="*/ 10399 h 619"/>
              <a:gd name="T68" fmla="*/ 42196 w 443"/>
              <a:gd name="T69" fmla="*/ 0 h 619"/>
              <a:gd name="T70" fmla="*/ 31826 w 443"/>
              <a:gd name="T71" fmla="*/ 0 h 619"/>
              <a:gd name="T72" fmla="*/ 31826 w 443"/>
              <a:gd name="T73" fmla="*/ 10399 h 619"/>
              <a:gd name="T74" fmla="*/ 0 w 443"/>
              <a:gd name="T75" fmla="*/ 42313 h 619"/>
              <a:gd name="T76" fmla="*/ 0 w 443"/>
              <a:gd name="T77" fmla="*/ 195427 h 619"/>
              <a:gd name="T78" fmla="*/ 31826 w 443"/>
              <a:gd name="T79" fmla="*/ 221603 h 619"/>
              <a:gd name="T80" fmla="*/ 126231 w 443"/>
              <a:gd name="T81" fmla="*/ 221603 h 619"/>
              <a:gd name="T82" fmla="*/ 158057 w 443"/>
              <a:gd name="T83" fmla="*/ 195427 h 619"/>
              <a:gd name="T84" fmla="*/ 158057 w 443"/>
              <a:gd name="T85" fmla="*/ 42313 h 619"/>
              <a:gd name="T86" fmla="*/ 126231 w 443"/>
              <a:gd name="T87" fmla="*/ 10399 h 619"/>
              <a:gd name="T88" fmla="*/ 142323 w 443"/>
              <a:gd name="T89" fmla="*/ 195427 h 619"/>
              <a:gd name="T90" fmla="*/ 142323 w 443"/>
              <a:gd name="T91" fmla="*/ 195427 h 619"/>
              <a:gd name="T92" fmla="*/ 126231 w 443"/>
              <a:gd name="T93" fmla="*/ 211205 h 619"/>
              <a:gd name="T94" fmla="*/ 31826 w 443"/>
              <a:gd name="T95" fmla="*/ 211205 h 619"/>
              <a:gd name="T96" fmla="*/ 15734 w 443"/>
              <a:gd name="T97" fmla="*/ 195427 h 619"/>
              <a:gd name="T98" fmla="*/ 15734 w 443"/>
              <a:gd name="T99" fmla="*/ 42313 h 619"/>
              <a:gd name="T100" fmla="*/ 31826 w 443"/>
              <a:gd name="T101" fmla="*/ 26535 h 619"/>
              <a:gd name="T102" fmla="*/ 126231 w 443"/>
              <a:gd name="T103" fmla="*/ 26535 h 619"/>
              <a:gd name="T104" fmla="*/ 142323 w 443"/>
              <a:gd name="T105" fmla="*/ 42313 h 619"/>
              <a:gd name="T106" fmla="*/ 142323 w 443"/>
              <a:gd name="T107" fmla="*/ 195427 h 61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43" h="619">
                <a:moveTo>
                  <a:pt x="339" y="309"/>
                </a:moveTo>
                <a:lnTo>
                  <a:pt x="339" y="309"/>
                </a:lnTo>
                <a:cubicBezTo>
                  <a:pt x="103" y="309"/>
                  <a:pt x="103" y="309"/>
                  <a:pt x="103" y="309"/>
                </a:cubicBezTo>
                <a:cubicBezTo>
                  <a:pt x="89" y="309"/>
                  <a:pt x="89" y="324"/>
                  <a:pt x="89" y="324"/>
                </a:cubicBezTo>
                <a:cubicBezTo>
                  <a:pt x="89" y="339"/>
                  <a:pt x="89" y="354"/>
                  <a:pt x="103" y="354"/>
                </a:cubicBezTo>
                <a:cubicBezTo>
                  <a:pt x="339" y="354"/>
                  <a:pt x="339" y="354"/>
                  <a:pt x="339" y="354"/>
                </a:cubicBezTo>
                <a:cubicBezTo>
                  <a:pt x="353" y="354"/>
                  <a:pt x="353" y="339"/>
                  <a:pt x="353" y="324"/>
                </a:cubicBezTo>
                <a:cubicBezTo>
                  <a:pt x="353" y="324"/>
                  <a:pt x="353" y="309"/>
                  <a:pt x="339" y="309"/>
                </a:cubicBezTo>
                <a:close/>
                <a:moveTo>
                  <a:pt x="339" y="427"/>
                </a:moveTo>
                <a:lnTo>
                  <a:pt x="339" y="427"/>
                </a:lnTo>
                <a:cubicBezTo>
                  <a:pt x="103" y="427"/>
                  <a:pt x="103" y="427"/>
                  <a:pt x="103" y="427"/>
                </a:cubicBezTo>
                <a:cubicBezTo>
                  <a:pt x="89" y="427"/>
                  <a:pt x="89" y="442"/>
                  <a:pt x="89" y="442"/>
                </a:cubicBezTo>
                <a:cubicBezTo>
                  <a:pt x="89" y="457"/>
                  <a:pt x="89" y="471"/>
                  <a:pt x="103" y="471"/>
                </a:cubicBezTo>
                <a:cubicBezTo>
                  <a:pt x="339" y="471"/>
                  <a:pt x="339" y="471"/>
                  <a:pt x="339" y="471"/>
                </a:cubicBezTo>
                <a:cubicBezTo>
                  <a:pt x="353" y="471"/>
                  <a:pt x="353" y="457"/>
                  <a:pt x="353" y="442"/>
                </a:cubicBezTo>
                <a:cubicBezTo>
                  <a:pt x="353" y="442"/>
                  <a:pt x="353" y="427"/>
                  <a:pt x="339" y="427"/>
                </a:cubicBezTo>
                <a:close/>
                <a:moveTo>
                  <a:pt x="339" y="192"/>
                </a:moveTo>
                <a:lnTo>
                  <a:pt x="339" y="192"/>
                </a:lnTo>
                <a:cubicBezTo>
                  <a:pt x="103" y="192"/>
                  <a:pt x="103" y="192"/>
                  <a:pt x="103" y="192"/>
                </a:cubicBezTo>
                <a:cubicBezTo>
                  <a:pt x="89" y="192"/>
                  <a:pt x="89" y="206"/>
                  <a:pt x="89" y="206"/>
                </a:cubicBezTo>
                <a:cubicBezTo>
                  <a:pt x="89" y="221"/>
                  <a:pt x="89" y="236"/>
                  <a:pt x="103" y="236"/>
                </a:cubicBezTo>
                <a:cubicBezTo>
                  <a:pt x="339" y="236"/>
                  <a:pt x="339" y="236"/>
                  <a:pt x="339" y="236"/>
                </a:cubicBezTo>
                <a:cubicBezTo>
                  <a:pt x="353" y="236"/>
                  <a:pt x="353" y="221"/>
                  <a:pt x="353" y="206"/>
                </a:cubicBezTo>
                <a:cubicBezTo>
                  <a:pt x="353" y="206"/>
                  <a:pt x="353" y="192"/>
                  <a:pt x="339" y="192"/>
                </a:cubicBezTo>
                <a:close/>
                <a:moveTo>
                  <a:pt x="353" y="29"/>
                </a:moveTo>
                <a:lnTo>
                  <a:pt x="353" y="29"/>
                </a:lnTo>
                <a:cubicBezTo>
                  <a:pt x="353" y="0"/>
                  <a:pt x="353" y="0"/>
                  <a:pt x="353" y="0"/>
                </a:cubicBezTo>
                <a:cubicBezTo>
                  <a:pt x="324" y="0"/>
                  <a:pt x="324" y="0"/>
                  <a:pt x="324" y="0"/>
                </a:cubicBezTo>
                <a:cubicBezTo>
                  <a:pt x="324" y="29"/>
                  <a:pt x="324" y="29"/>
                  <a:pt x="324" y="29"/>
                </a:cubicBezTo>
                <a:cubicBezTo>
                  <a:pt x="236" y="29"/>
                  <a:pt x="236" y="29"/>
                  <a:pt x="236" y="29"/>
                </a:cubicBezTo>
                <a:cubicBezTo>
                  <a:pt x="236" y="0"/>
                  <a:pt x="236" y="0"/>
                  <a:pt x="236" y="0"/>
                </a:cubicBezTo>
                <a:cubicBezTo>
                  <a:pt x="206" y="0"/>
                  <a:pt x="206" y="0"/>
                  <a:pt x="206" y="0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118" y="29"/>
                  <a:pt x="118" y="29"/>
                  <a:pt x="118" y="29"/>
                </a:cubicBezTo>
                <a:cubicBezTo>
                  <a:pt x="118" y="0"/>
                  <a:pt x="118" y="0"/>
                  <a:pt x="118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89" y="29"/>
                  <a:pt x="89" y="29"/>
                  <a:pt x="89" y="29"/>
                </a:cubicBezTo>
                <a:cubicBezTo>
                  <a:pt x="44" y="29"/>
                  <a:pt x="0" y="74"/>
                  <a:pt x="0" y="118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44" y="618"/>
                  <a:pt x="89" y="618"/>
                </a:cubicBezTo>
                <a:cubicBezTo>
                  <a:pt x="353" y="618"/>
                  <a:pt x="353" y="618"/>
                  <a:pt x="353" y="618"/>
                </a:cubicBezTo>
                <a:cubicBezTo>
                  <a:pt x="398" y="618"/>
                  <a:pt x="442" y="589"/>
                  <a:pt x="442" y="545"/>
                </a:cubicBezTo>
                <a:cubicBezTo>
                  <a:pt x="442" y="118"/>
                  <a:pt x="442" y="118"/>
                  <a:pt x="442" y="118"/>
                </a:cubicBezTo>
                <a:cubicBezTo>
                  <a:pt x="442" y="74"/>
                  <a:pt x="398" y="29"/>
                  <a:pt x="353" y="29"/>
                </a:cubicBezTo>
                <a:close/>
                <a:moveTo>
                  <a:pt x="398" y="545"/>
                </a:moveTo>
                <a:lnTo>
                  <a:pt x="398" y="545"/>
                </a:lnTo>
                <a:cubicBezTo>
                  <a:pt x="398" y="559"/>
                  <a:pt x="383" y="589"/>
                  <a:pt x="353" y="589"/>
                </a:cubicBezTo>
                <a:cubicBezTo>
                  <a:pt x="89" y="589"/>
                  <a:pt x="89" y="589"/>
                  <a:pt x="89" y="589"/>
                </a:cubicBezTo>
                <a:cubicBezTo>
                  <a:pt x="59" y="589"/>
                  <a:pt x="44" y="559"/>
                  <a:pt x="44" y="545"/>
                </a:cubicBezTo>
                <a:cubicBezTo>
                  <a:pt x="44" y="118"/>
                  <a:pt x="44" y="118"/>
                  <a:pt x="44" y="118"/>
                </a:cubicBezTo>
                <a:cubicBezTo>
                  <a:pt x="44" y="88"/>
                  <a:pt x="59" y="74"/>
                  <a:pt x="89" y="74"/>
                </a:cubicBezTo>
                <a:cubicBezTo>
                  <a:pt x="353" y="74"/>
                  <a:pt x="353" y="74"/>
                  <a:pt x="353" y="74"/>
                </a:cubicBezTo>
                <a:cubicBezTo>
                  <a:pt x="383" y="74"/>
                  <a:pt x="398" y="88"/>
                  <a:pt x="398" y="118"/>
                </a:cubicBezTo>
                <a:lnTo>
                  <a:pt x="398" y="54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59" name="Freeform 219">
            <a:extLst>
              <a:ext uri="{FF2B5EF4-FFF2-40B4-BE49-F238E27FC236}">
                <a16:creationId xmlns:a16="http://schemas.microsoft.com/office/drawing/2014/main" id="{BE78FD3F-E48C-2E30-036A-4D06A54FA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232" y="1554240"/>
            <a:ext cx="354324" cy="398614"/>
          </a:xfrm>
          <a:custGeom>
            <a:avLst/>
            <a:gdLst>
              <a:gd name="T0" fmla="*/ 149245 w 546"/>
              <a:gd name="T1" fmla="*/ 131958 h 619"/>
              <a:gd name="T2" fmla="*/ 149245 w 546"/>
              <a:gd name="T3" fmla="*/ 131958 h 619"/>
              <a:gd name="T4" fmla="*/ 85283 w 546"/>
              <a:gd name="T5" fmla="*/ 131958 h 619"/>
              <a:gd name="T6" fmla="*/ 79862 w 546"/>
              <a:gd name="T7" fmla="*/ 137337 h 619"/>
              <a:gd name="T8" fmla="*/ 85283 w 546"/>
              <a:gd name="T9" fmla="*/ 147736 h 619"/>
              <a:gd name="T10" fmla="*/ 149245 w 546"/>
              <a:gd name="T11" fmla="*/ 147736 h 619"/>
              <a:gd name="T12" fmla="*/ 154304 w 546"/>
              <a:gd name="T13" fmla="*/ 137337 h 619"/>
              <a:gd name="T14" fmla="*/ 149245 w 546"/>
              <a:gd name="T15" fmla="*/ 131958 h 619"/>
              <a:gd name="T16" fmla="*/ 149245 w 546"/>
              <a:gd name="T17" fmla="*/ 95024 h 619"/>
              <a:gd name="T18" fmla="*/ 149245 w 546"/>
              <a:gd name="T19" fmla="*/ 95024 h 619"/>
              <a:gd name="T20" fmla="*/ 85283 w 546"/>
              <a:gd name="T21" fmla="*/ 95024 h 619"/>
              <a:gd name="T22" fmla="*/ 79862 w 546"/>
              <a:gd name="T23" fmla="*/ 105782 h 619"/>
              <a:gd name="T24" fmla="*/ 85283 w 546"/>
              <a:gd name="T25" fmla="*/ 110802 h 619"/>
              <a:gd name="T26" fmla="*/ 149245 w 546"/>
              <a:gd name="T27" fmla="*/ 110802 h 619"/>
              <a:gd name="T28" fmla="*/ 154304 w 546"/>
              <a:gd name="T29" fmla="*/ 105782 h 619"/>
              <a:gd name="T30" fmla="*/ 149245 w 546"/>
              <a:gd name="T31" fmla="*/ 95024 h 619"/>
              <a:gd name="T32" fmla="*/ 149245 w 546"/>
              <a:gd name="T33" fmla="*/ 0 h 619"/>
              <a:gd name="T34" fmla="*/ 149245 w 546"/>
              <a:gd name="T35" fmla="*/ 0 h 619"/>
              <a:gd name="T36" fmla="*/ 63962 w 546"/>
              <a:gd name="T37" fmla="*/ 0 h 619"/>
              <a:gd name="T38" fmla="*/ 37582 w 546"/>
              <a:gd name="T39" fmla="*/ 26535 h 619"/>
              <a:gd name="T40" fmla="*/ 26741 w 546"/>
              <a:gd name="T41" fmla="*/ 26535 h 619"/>
              <a:gd name="T42" fmla="*/ 0 w 546"/>
              <a:gd name="T43" fmla="*/ 52711 h 619"/>
              <a:gd name="T44" fmla="*/ 0 w 546"/>
              <a:gd name="T45" fmla="*/ 195427 h 619"/>
              <a:gd name="T46" fmla="*/ 26741 w 546"/>
              <a:gd name="T47" fmla="*/ 221603 h 619"/>
              <a:gd name="T48" fmla="*/ 132983 w 546"/>
              <a:gd name="T49" fmla="*/ 221603 h 619"/>
              <a:gd name="T50" fmla="*/ 165145 w 546"/>
              <a:gd name="T51" fmla="*/ 195427 h 619"/>
              <a:gd name="T52" fmla="*/ 170566 w 546"/>
              <a:gd name="T53" fmla="*/ 195427 h 619"/>
              <a:gd name="T54" fmla="*/ 196946 w 546"/>
              <a:gd name="T55" fmla="*/ 168892 h 619"/>
              <a:gd name="T56" fmla="*/ 196946 w 546"/>
              <a:gd name="T57" fmla="*/ 68848 h 619"/>
              <a:gd name="T58" fmla="*/ 196946 w 546"/>
              <a:gd name="T59" fmla="*/ 52711 h 619"/>
              <a:gd name="T60" fmla="*/ 149245 w 546"/>
              <a:gd name="T61" fmla="*/ 0 h 619"/>
              <a:gd name="T62" fmla="*/ 132983 w 546"/>
              <a:gd name="T63" fmla="*/ 211205 h 619"/>
              <a:gd name="T64" fmla="*/ 132983 w 546"/>
              <a:gd name="T65" fmla="*/ 211205 h 619"/>
              <a:gd name="T66" fmla="*/ 26741 w 546"/>
              <a:gd name="T67" fmla="*/ 211205 h 619"/>
              <a:gd name="T68" fmla="*/ 16262 w 546"/>
              <a:gd name="T69" fmla="*/ 195427 h 619"/>
              <a:gd name="T70" fmla="*/ 16262 w 546"/>
              <a:gd name="T71" fmla="*/ 52711 h 619"/>
              <a:gd name="T72" fmla="*/ 26741 w 546"/>
              <a:gd name="T73" fmla="*/ 42313 h 619"/>
              <a:gd name="T74" fmla="*/ 37582 w 546"/>
              <a:gd name="T75" fmla="*/ 42313 h 619"/>
              <a:gd name="T76" fmla="*/ 37582 w 546"/>
              <a:gd name="T77" fmla="*/ 168892 h 619"/>
              <a:gd name="T78" fmla="*/ 63962 w 546"/>
              <a:gd name="T79" fmla="*/ 195427 h 619"/>
              <a:gd name="T80" fmla="*/ 149245 w 546"/>
              <a:gd name="T81" fmla="*/ 195427 h 619"/>
              <a:gd name="T82" fmla="*/ 132983 w 546"/>
              <a:gd name="T83" fmla="*/ 211205 h 619"/>
              <a:gd name="T84" fmla="*/ 186466 w 546"/>
              <a:gd name="T85" fmla="*/ 168892 h 619"/>
              <a:gd name="T86" fmla="*/ 186466 w 546"/>
              <a:gd name="T87" fmla="*/ 168892 h 619"/>
              <a:gd name="T88" fmla="*/ 170566 w 546"/>
              <a:gd name="T89" fmla="*/ 179649 h 619"/>
              <a:gd name="T90" fmla="*/ 63962 w 546"/>
              <a:gd name="T91" fmla="*/ 179649 h 619"/>
              <a:gd name="T92" fmla="*/ 48062 w 546"/>
              <a:gd name="T93" fmla="*/ 168892 h 619"/>
              <a:gd name="T94" fmla="*/ 48062 w 546"/>
              <a:gd name="T95" fmla="*/ 26535 h 619"/>
              <a:gd name="T96" fmla="*/ 63962 w 546"/>
              <a:gd name="T97" fmla="*/ 10399 h 619"/>
              <a:gd name="T98" fmla="*/ 132983 w 546"/>
              <a:gd name="T99" fmla="*/ 10399 h 619"/>
              <a:gd name="T100" fmla="*/ 132983 w 546"/>
              <a:gd name="T101" fmla="*/ 42313 h 619"/>
              <a:gd name="T102" fmla="*/ 165145 w 546"/>
              <a:gd name="T103" fmla="*/ 68848 h 619"/>
              <a:gd name="T104" fmla="*/ 186466 w 546"/>
              <a:gd name="T105" fmla="*/ 68848 h 619"/>
              <a:gd name="T106" fmla="*/ 186466 w 546"/>
              <a:gd name="T107" fmla="*/ 168892 h 619"/>
              <a:gd name="T108" fmla="*/ 165145 w 546"/>
              <a:gd name="T109" fmla="*/ 52711 h 619"/>
              <a:gd name="T110" fmla="*/ 165145 w 546"/>
              <a:gd name="T111" fmla="*/ 52711 h 619"/>
              <a:gd name="T112" fmla="*/ 149245 w 546"/>
              <a:gd name="T113" fmla="*/ 31555 h 619"/>
              <a:gd name="T114" fmla="*/ 149245 w 546"/>
              <a:gd name="T115" fmla="*/ 10399 h 619"/>
              <a:gd name="T116" fmla="*/ 149245 w 546"/>
              <a:gd name="T117" fmla="*/ 10399 h 619"/>
              <a:gd name="T118" fmla="*/ 186466 w 546"/>
              <a:gd name="T119" fmla="*/ 52711 h 619"/>
              <a:gd name="T120" fmla="*/ 165145 w 546"/>
              <a:gd name="T121" fmla="*/ 52711 h 6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46" h="619">
                <a:moveTo>
                  <a:pt x="413" y="368"/>
                </a:moveTo>
                <a:lnTo>
                  <a:pt x="413" y="368"/>
                </a:lnTo>
                <a:cubicBezTo>
                  <a:pt x="236" y="368"/>
                  <a:pt x="236" y="368"/>
                  <a:pt x="236" y="368"/>
                </a:cubicBezTo>
                <a:cubicBezTo>
                  <a:pt x="221" y="368"/>
                  <a:pt x="221" y="383"/>
                  <a:pt x="221" y="383"/>
                </a:cubicBezTo>
                <a:cubicBezTo>
                  <a:pt x="221" y="398"/>
                  <a:pt x="221" y="412"/>
                  <a:pt x="236" y="412"/>
                </a:cubicBezTo>
                <a:cubicBezTo>
                  <a:pt x="413" y="412"/>
                  <a:pt x="413" y="412"/>
                  <a:pt x="413" y="412"/>
                </a:cubicBezTo>
                <a:cubicBezTo>
                  <a:pt x="427" y="412"/>
                  <a:pt x="427" y="398"/>
                  <a:pt x="427" y="383"/>
                </a:cubicBezTo>
                <a:cubicBezTo>
                  <a:pt x="427" y="383"/>
                  <a:pt x="427" y="368"/>
                  <a:pt x="413" y="368"/>
                </a:cubicBezTo>
                <a:close/>
                <a:moveTo>
                  <a:pt x="413" y="265"/>
                </a:moveTo>
                <a:lnTo>
                  <a:pt x="413" y="265"/>
                </a:lnTo>
                <a:cubicBezTo>
                  <a:pt x="236" y="265"/>
                  <a:pt x="236" y="265"/>
                  <a:pt x="236" y="265"/>
                </a:cubicBezTo>
                <a:cubicBezTo>
                  <a:pt x="221" y="265"/>
                  <a:pt x="221" y="280"/>
                  <a:pt x="221" y="295"/>
                </a:cubicBezTo>
                <a:cubicBezTo>
                  <a:pt x="221" y="295"/>
                  <a:pt x="221" y="309"/>
                  <a:pt x="236" y="309"/>
                </a:cubicBezTo>
                <a:cubicBezTo>
                  <a:pt x="413" y="309"/>
                  <a:pt x="413" y="309"/>
                  <a:pt x="413" y="309"/>
                </a:cubicBezTo>
                <a:cubicBezTo>
                  <a:pt x="427" y="309"/>
                  <a:pt x="427" y="295"/>
                  <a:pt x="427" y="295"/>
                </a:cubicBezTo>
                <a:cubicBezTo>
                  <a:pt x="427" y="280"/>
                  <a:pt x="427" y="265"/>
                  <a:pt x="413" y="265"/>
                </a:cubicBezTo>
                <a:close/>
                <a:moveTo>
                  <a:pt x="413" y="0"/>
                </a:moveTo>
                <a:lnTo>
                  <a:pt x="413" y="0"/>
                </a:lnTo>
                <a:lnTo>
                  <a:pt x="177" y="0"/>
                </a:lnTo>
                <a:cubicBezTo>
                  <a:pt x="133" y="0"/>
                  <a:pt x="104" y="29"/>
                  <a:pt x="104" y="74"/>
                </a:cubicBezTo>
                <a:cubicBezTo>
                  <a:pt x="74" y="74"/>
                  <a:pt x="74" y="74"/>
                  <a:pt x="74" y="74"/>
                </a:cubicBezTo>
                <a:cubicBezTo>
                  <a:pt x="30" y="74"/>
                  <a:pt x="0" y="118"/>
                  <a:pt x="0" y="147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45" y="618"/>
                  <a:pt x="74" y="618"/>
                </a:cubicBezTo>
                <a:cubicBezTo>
                  <a:pt x="368" y="618"/>
                  <a:pt x="368" y="618"/>
                  <a:pt x="368" y="618"/>
                </a:cubicBezTo>
                <a:cubicBezTo>
                  <a:pt x="413" y="618"/>
                  <a:pt x="457" y="589"/>
                  <a:pt x="457" y="545"/>
                </a:cubicBezTo>
                <a:cubicBezTo>
                  <a:pt x="472" y="545"/>
                  <a:pt x="472" y="545"/>
                  <a:pt x="472" y="545"/>
                </a:cubicBezTo>
                <a:cubicBezTo>
                  <a:pt x="516" y="545"/>
                  <a:pt x="545" y="501"/>
                  <a:pt x="545" y="471"/>
                </a:cubicBezTo>
                <a:cubicBezTo>
                  <a:pt x="545" y="192"/>
                  <a:pt x="545" y="192"/>
                  <a:pt x="545" y="192"/>
                </a:cubicBezTo>
                <a:cubicBezTo>
                  <a:pt x="545" y="147"/>
                  <a:pt x="545" y="147"/>
                  <a:pt x="545" y="147"/>
                </a:cubicBezTo>
                <a:lnTo>
                  <a:pt x="413" y="0"/>
                </a:lnTo>
                <a:close/>
                <a:moveTo>
                  <a:pt x="368" y="589"/>
                </a:moveTo>
                <a:lnTo>
                  <a:pt x="368" y="589"/>
                </a:lnTo>
                <a:cubicBezTo>
                  <a:pt x="74" y="589"/>
                  <a:pt x="74" y="589"/>
                  <a:pt x="74" y="589"/>
                </a:cubicBezTo>
                <a:cubicBezTo>
                  <a:pt x="59" y="589"/>
                  <a:pt x="45" y="559"/>
                  <a:pt x="45" y="545"/>
                </a:cubicBezTo>
                <a:cubicBezTo>
                  <a:pt x="45" y="147"/>
                  <a:pt x="45" y="147"/>
                  <a:pt x="45" y="147"/>
                </a:cubicBezTo>
                <a:cubicBezTo>
                  <a:pt x="45" y="133"/>
                  <a:pt x="59" y="118"/>
                  <a:pt x="74" y="118"/>
                </a:cubicBezTo>
                <a:cubicBezTo>
                  <a:pt x="104" y="118"/>
                  <a:pt x="104" y="118"/>
                  <a:pt x="104" y="118"/>
                </a:cubicBezTo>
                <a:cubicBezTo>
                  <a:pt x="104" y="471"/>
                  <a:pt x="104" y="471"/>
                  <a:pt x="104" y="471"/>
                </a:cubicBezTo>
                <a:cubicBezTo>
                  <a:pt x="104" y="501"/>
                  <a:pt x="133" y="545"/>
                  <a:pt x="177" y="545"/>
                </a:cubicBezTo>
                <a:cubicBezTo>
                  <a:pt x="413" y="545"/>
                  <a:pt x="413" y="545"/>
                  <a:pt x="413" y="545"/>
                </a:cubicBezTo>
                <a:cubicBezTo>
                  <a:pt x="413" y="559"/>
                  <a:pt x="398" y="589"/>
                  <a:pt x="368" y="589"/>
                </a:cubicBezTo>
                <a:close/>
                <a:moveTo>
                  <a:pt x="516" y="471"/>
                </a:moveTo>
                <a:lnTo>
                  <a:pt x="516" y="471"/>
                </a:lnTo>
                <a:cubicBezTo>
                  <a:pt x="516" y="486"/>
                  <a:pt x="486" y="501"/>
                  <a:pt x="472" y="501"/>
                </a:cubicBezTo>
                <a:cubicBezTo>
                  <a:pt x="177" y="501"/>
                  <a:pt x="177" y="501"/>
                  <a:pt x="177" y="501"/>
                </a:cubicBezTo>
                <a:cubicBezTo>
                  <a:pt x="163" y="501"/>
                  <a:pt x="133" y="486"/>
                  <a:pt x="133" y="471"/>
                </a:cubicBezTo>
                <a:cubicBezTo>
                  <a:pt x="133" y="74"/>
                  <a:pt x="133" y="74"/>
                  <a:pt x="133" y="74"/>
                </a:cubicBezTo>
                <a:cubicBezTo>
                  <a:pt x="133" y="59"/>
                  <a:pt x="163" y="29"/>
                  <a:pt x="177" y="29"/>
                </a:cubicBezTo>
                <a:cubicBezTo>
                  <a:pt x="368" y="29"/>
                  <a:pt x="368" y="29"/>
                  <a:pt x="368" y="29"/>
                </a:cubicBezTo>
                <a:cubicBezTo>
                  <a:pt x="368" y="74"/>
                  <a:pt x="368" y="118"/>
                  <a:pt x="368" y="118"/>
                </a:cubicBezTo>
                <a:cubicBezTo>
                  <a:pt x="368" y="147"/>
                  <a:pt x="413" y="192"/>
                  <a:pt x="457" y="192"/>
                </a:cubicBezTo>
                <a:cubicBezTo>
                  <a:pt x="457" y="192"/>
                  <a:pt x="472" y="192"/>
                  <a:pt x="516" y="192"/>
                </a:cubicBezTo>
                <a:lnTo>
                  <a:pt x="516" y="471"/>
                </a:lnTo>
                <a:close/>
                <a:moveTo>
                  <a:pt x="457" y="147"/>
                </a:moveTo>
                <a:lnTo>
                  <a:pt x="457" y="147"/>
                </a:lnTo>
                <a:cubicBezTo>
                  <a:pt x="427" y="147"/>
                  <a:pt x="413" y="118"/>
                  <a:pt x="413" y="88"/>
                </a:cubicBezTo>
                <a:cubicBezTo>
                  <a:pt x="413" y="88"/>
                  <a:pt x="413" y="74"/>
                  <a:pt x="413" y="29"/>
                </a:cubicBezTo>
                <a:cubicBezTo>
                  <a:pt x="516" y="147"/>
                  <a:pt x="516" y="147"/>
                  <a:pt x="516" y="147"/>
                </a:cubicBezTo>
                <a:lnTo>
                  <a:pt x="457" y="14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60" name="Freeform 220">
            <a:extLst>
              <a:ext uri="{FF2B5EF4-FFF2-40B4-BE49-F238E27FC236}">
                <a16:creationId xmlns:a16="http://schemas.microsoft.com/office/drawing/2014/main" id="{A9CC05D5-8656-DDC1-DD91-BE5CD6EA7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392" y="1554240"/>
            <a:ext cx="325365" cy="398614"/>
          </a:xfrm>
          <a:custGeom>
            <a:avLst/>
            <a:gdLst>
              <a:gd name="T0" fmla="*/ 127658 w 501"/>
              <a:gd name="T1" fmla="*/ 0 h 619"/>
              <a:gd name="T2" fmla="*/ 127658 w 501"/>
              <a:gd name="T3" fmla="*/ 0 h 619"/>
              <a:gd name="T4" fmla="*/ 127658 w 501"/>
              <a:gd name="T5" fmla="*/ 0 h 619"/>
              <a:gd name="T6" fmla="*/ 111746 w 501"/>
              <a:gd name="T7" fmla="*/ 0 h 619"/>
              <a:gd name="T8" fmla="*/ 26400 w 501"/>
              <a:gd name="T9" fmla="*/ 0 h 619"/>
              <a:gd name="T10" fmla="*/ 0 w 501"/>
              <a:gd name="T11" fmla="*/ 26535 h 619"/>
              <a:gd name="T12" fmla="*/ 0 w 501"/>
              <a:gd name="T13" fmla="*/ 195427 h 619"/>
              <a:gd name="T14" fmla="*/ 26400 w 501"/>
              <a:gd name="T15" fmla="*/ 221603 h 619"/>
              <a:gd name="T16" fmla="*/ 154420 w 501"/>
              <a:gd name="T17" fmla="*/ 221603 h 619"/>
              <a:gd name="T18" fmla="*/ 180819 w 501"/>
              <a:gd name="T19" fmla="*/ 195427 h 619"/>
              <a:gd name="T20" fmla="*/ 180819 w 501"/>
              <a:gd name="T21" fmla="*/ 68848 h 619"/>
              <a:gd name="T22" fmla="*/ 180819 w 501"/>
              <a:gd name="T23" fmla="*/ 52711 h 619"/>
              <a:gd name="T24" fmla="*/ 127658 w 501"/>
              <a:gd name="T25" fmla="*/ 0 h 619"/>
              <a:gd name="T26" fmla="*/ 170332 w 501"/>
              <a:gd name="T27" fmla="*/ 195427 h 619"/>
              <a:gd name="T28" fmla="*/ 170332 w 501"/>
              <a:gd name="T29" fmla="*/ 195427 h 619"/>
              <a:gd name="T30" fmla="*/ 154420 w 501"/>
              <a:gd name="T31" fmla="*/ 211205 h 619"/>
              <a:gd name="T32" fmla="*/ 26400 w 501"/>
              <a:gd name="T33" fmla="*/ 211205 h 619"/>
              <a:gd name="T34" fmla="*/ 10488 w 501"/>
              <a:gd name="T35" fmla="*/ 195427 h 619"/>
              <a:gd name="T36" fmla="*/ 10488 w 501"/>
              <a:gd name="T37" fmla="*/ 26535 h 619"/>
              <a:gd name="T38" fmla="*/ 26400 w 501"/>
              <a:gd name="T39" fmla="*/ 10399 h 619"/>
              <a:gd name="T40" fmla="*/ 111746 w 501"/>
              <a:gd name="T41" fmla="*/ 10399 h 619"/>
              <a:gd name="T42" fmla="*/ 111746 w 501"/>
              <a:gd name="T43" fmla="*/ 42313 h 619"/>
              <a:gd name="T44" fmla="*/ 138146 w 501"/>
              <a:gd name="T45" fmla="*/ 68848 h 619"/>
              <a:gd name="T46" fmla="*/ 170332 w 501"/>
              <a:gd name="T47" fmla="*/ 68848 h 619"/>
              <a:gd name="T48" fmla="*/ 170332 w 501"/>
              <a:gd name="T49" fmla="*/ 195427 h 619"/>
              <a:gd name="T50" fmla="*/ 138146 w 501"/>
              <a:gd name="T51" fmla="*/ 52711 h 619"/>
              <a:gd name="T52" fmla="*/ 138146 w 501"/>
              <a:gd name="T53" fmla="*/ 52711 h 619"/>
              <a:gd name="T54" fmla="*/ 127658 w 501"/>
              <a:gd name="T55" fmla="*/ 42313 h 619"/>
              <a:gd name="T56" fmla="*/ 127658 w 501"/>
              <a:gd name="T57" fmla="*/ 10399 h 619"/>
              <a:gd name="T58" fmla="*/ 170332 w 501"/>
              <a:gd name="T59" fmla="*/ 52711 h 619"/>
              <a:gd name="T60" fmla="*/ 138146 w 501"/>
              <a:gd name="T61" fmla="*/ 52711 h 61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01" h="619">
                <a:moveTo>
                  <a:pt x="353" y="0"/>
                </a:moveTo>
                <a:lnTo>
                  <a:pt x="353" y="0"/>
                </a:lnTo>
                <a:cubicBezTo>
                  <a:pt x="339" y="0"/>
                  <a:pt x="339" y="0"/>
                  <a:pt x="309" y="0"/>
                </a:cubicBez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29"/>
                  <a:pt x="0" y="74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29" y="618"/>
                  <a:pt x="73" y="618"/>
                </a:cubicBezTo>
                <a:cubicBezTo>
                  <a:pt x="427" y="618"/>
                  <a:pt x="427" y="618"/>
                  <a:pt x="427" y="618"/>
                </a:cubicBezTo>
                <a:cubicBezTo>
                  <a:pt x="471" y="618"/>
                  <a:pt x="500" y="589"/>
                  <a:pt x="500" y="545"/>
                </a:cubicBezTo>
                <a:cubicBezTo>
                  <a:pt x="500" y="192"/>
                  <a:pt x="500" y="192"/>
                  <a:pt x="500" y="192"/>
                </a:cubicBezTo>
                <a:cubicBezTo>
                  <a:pt x="500" y="192"/>
                  <a:pt x="500" y="177"/>
                  <a:pt x="500" y="147"/>
                </a:cubicBezTo>
                <a:lnTo>
                  <a:pt x="353" y="0"/>
                </a:lnTo>
                <a:close/>
                <a:moveTo>
                  <a:pt x="471" y="545"/>
                </a:moveTo>
                <a:lnTo>
                  <a:pt x="471" y="545"/>
                </a:lnTo>
                <a:cubicBezTo>
                  <a:pt x="471" y="559"/>
                  <a:pt x="441" y="589"/>
                  <a:pt x="427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9" y="589"/>
                  <a:pt x="29" y="559"/>
                  <a:pt x="29" y="545"/>
                </a:cubicBezTo>
                <a:cubicBezTo>
                  <a:pt x="29" y="74"/>
                  <a:pt x="29" y="74"/>
                  <a:pt x="29" y="74"/>
                </a:cubicBezTo>
                <a:cubicBezTo>
                  <a:pt x="29" y="59"/>
                  <a:pt x="59" y="29"/>
                  <a:pt x="73" y="29"/>
                </a:cubicBezTo>
                <a:cubicBezTo>
                  <a:pt x="309" y="29"/>
                  <a:pt x="309" y="29"/>
                  <a:pt x="309" y="29"/>
                </a:cubicBezTo>
                <a:cubicBezTo>
                  <a:pt x="309" y="88"/>
                  <a:pt x="309" y="118"/>
                  <a:pt x="309" y="118"/>
                </a:cubicBezTo>
                <a:cubicBezTo>
                  <a:pt x="309" y="162"/>
                  <a:pt x="339" y="192"/>
                  <a:pt x="382" y="192"/>
                </a:cubicBezTo>
                <a:cubicBezTo>
                  <a:pt x="382" y="192"/>
                  <a:pt x="427" y="192"/>
                  <a:pt x="471" y="192"/>
                </a:cubicBezTo>
                <a:lnTo>
                  <a:pt x="471" y="545"/>
                </a:lnTo>
                <a:close/>
                <a:moveTo>
                  <a:pt x="382" y="147"/>
                </a:moveTo>
                <a:lnTo>
                  <a:pt x="382" y="147"/>
                </a:lnTo>
                <a:cubicBezTo>
                  <a:pt x="368" y="147"/>
                  <a:pt x="353" y="133"/>
                  <a:pt x="353" y="118"/>
                </a:cubicBezTo>
                <a:cubicBezTo>
                  <a:pt x="353" y="118"/>
                  <a:pt x="353" y="88"/>
                  <a:pt x="353" y="29"/>
                </a:cubicBezTo>
                <a:cubicBezTo>
                  <a:pt x="471" y="147"/>
                  <a:pt x="471" y="147"/>
                  <a:pt x="471" y="147"/>
                </a:cubicBezTo>
                <a:lnTo>
                  <a:pt x="382" y="14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  <p:sp>
        <p:nvSpPr>
          <p:cNvPr id="61" name="Freeform 221">
            <a:extLst>
              <a:ext uri="{FF2B5EF4-FFF2-40B4-BE49-F238E27FC236}">
                <a16:creationId xmlns:a16="http://schemas.microsoft.com/office/drawing/2014/main" id="{58FD3E40-4864-1491-4266-343D574F7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071" y="1554240"/>
            <a:ext cx="325365" cy="398614"/>
          </a:xfrm>
          <a:custGeom>
            <a:avLst/>
            <a:gdLst>
              <a:gd name="T0" fmla="*/ 127658 w 501"/>
              <a:gd name="T1" fmla="*/ 0 h 619"/>
              <a:gd name="T2" fmla="*/ 127658 w 501"/>
              <a:gd name="T3" fmla="*/ 0 h 619"/>
              <a:gd name="T4" fmla="*/ 127658 w 501"/>
              <a:gd name="T5" fmla="*/ 0 h 619"/>
              <a:gd name="T6" fmla="*/ 111746 w 501"/>
              <a:gd name="T7" fmla="*/ 0 h 619"/>
              <a:gd name="T8" fmla="*/ 26400 w 501"/>
              <a:gd name="T9" fmla="*/ 0 h 619"/>
              <a:gd name="T10" fmla="*/ 0 w 501"/>
              <a:gd name="T11" fmla="*/ 26535 h 619"/>
              <a:gd name="T12" fmla="*/ 0 w 501"/>
              <a:gd name="T13" fmla="*/ 195427 h 619"/>
              <a:gd name="T14" fmla="*/ 26400 w 501"/>
              <a:gd name="T15" fmla="*/ 221603 h 619"/>
              <a:gd name="T16" fmla="*/ 154420 w 501"/>
              <a:gd name="T17" fmla="*/ 221603 h 619"/>
              <a:gd name="T18" fmla="*/ 180819 w 501"/>
              <a:gd name="T19" fmla="*/ 195427 h 619"/>
              <a:gd name="T20" fmla="*/ 180819 w 501"/>
              <a:gd name="T21" fmla="*/ 52711 h 619"/>
              <a:gd name="T22" fmla="*/ 127658 w 501"/>
              <a:gd name="T23" fmla="*/ 0 h 619"/>
              <a:gd name="T24" fmla="*/ 170332 w 501"/>
              <a:gd name="T25" fmla="*/ 195427 h 619"/>
              <a:gd name="T26" fmla="*/ 170332 w 501"/>
              <a:gd name="T27" fmla="*/ 195427 h 619"/>
              <a:gd name="T28" fmla="*/ 154420 w 501"/>
              <a:gd name="T29" fmla="*/ 211205 h 619"/>
              <a:gd name="T30" fmla="*/ 26400 w 501"/>
              <a:gd name="T31" fmla="*/ 211205 h 619"/>
              <a:gd name="T32" fmla="*/ 10488 w 501"/>
              <a:gd name="T33" fmla="*/ 195427 h 619"/>
              <a:gd name="T34" fmla="*/ 10488 w 501"/>
              <a:gd name="T35" fmla="*/ 26535 h 619"/>
              <a:gd name="T36" fmla="*/ 26400 w 501"/>
              <a:gd name="T37" fmla="*/ 10399 h 619"/>
              <a:gd name="T38" fmla="*/ 111746 w 501"/>
              <a:gd name="T39" fmla="*/ 10399 h 619"/>
              <a:gd name="T40" fmla="*/ 111746 w 501"/>
              <a:gd name="T41" fmla="*/ 42313 h 619"/>
              <a:gd name="T42" fmla="*/ 138146 w 501"/>
              <a:gd name="T43" fmla="*/ 68848 h 619"/>
              <a:gd name="T44" fmla="*/ 170332 w 501"/>
              <a:gd name="T45" fmla="*/ 68848 h 619"/>
              <a:gd name="T46" fmla="*/ 170332 w 501"/>
              <a:gd name="T47" fmla="*/ 195427 h 619"/>
              <a:gd name="T48" fmla="*/ 138146 w 501"/>
              <a:gd name="T49" fmla="*/ 52711 h 619"/>
              <a:gd name="T50" fmla="*/ 138146 w 501"/>
              <a:gd name="T51" fmla="*/ 52711 h 619"/>
              <a:gd name="T52" fmla="*/ 127658 w 501"/>
              <a:gd name="T53" fmla="*/ 42313 h 619"/>
              <a:gd name="T54" fmla="*/ 127658 w 501"/>
              <a:gd name="T55" fmla="*/ 10399 h 619"/>
              <a:gd name="T56" fmla="*/ 170332 w 501"/>
              <a:gd name="T57" fmla="*/ 52711 h 619"/>
              <a:gd name="T58" fmla="*/ 138146 w 501"/>
              <a:gd name="T59" fmla="*/ 52711 h 619"/>
              <a:gd name="T60" fmla="*/ 133083 w 501"/>
              <a:gd name="T61" fmla="*/ 153114 h 619"/>
              <a:gd name="T62" fmla="*/ 133083 w 501"/>
              <a:gd name="T63" fmla="*/ 153114 h 619"/>
              <a:gd name="T64" fmla="*/ 47736 w 501"/>
              <a:gd name="T65" fmla="*/ 153114 h 619"/>
              <a:gd name="T66" fmla="*/ 42673 w 501"/>
              <a:gd name="T67" fmla="*/ 158493 h 619"/>
              <a:gd name="T68" fmla="*/ 47736 w 501"/>
              <a:gd name="T69" fmla="*/ 168892 h 619"/>
              <a:gd name="T70" fmla="*/ 133083 w 501"/>
              <a:gd name="T71" fmla="*/ 168892 h 619"/>
              <a:gd name="T72" fmla="*/ 138146 w 501"/>
              <a:gd name="T73" fmla="*/ 158493 h 619"/>
              <a:gd name="T74" fmla="*/ 133083 w 501"/>
              <a:gd name="T75" fmla="*/ 153114 h 619"/>
              <a:gd name="T76" fmla="*/ 133083 w 501"/>
              <a:gd name="T77" fmla="*/ 110802 h 619"/>
              <a:gd name="T78" fmla="*/ 133083 w 501"/>
              <a:gd name="T79" fmla="*/ 110802 h 619"/>
              <a:gd name="T80" fmla="*/ 47736 w 501"/>
              <a:gd name="T81" fmla="*/ 110802 h 619"/>
              <a:gd name="T82" fmla="*/ 42673 w 501"/>
              <a:gd name="T83" fmla="*/ 116180 h 619"/>
              <a:gd name="T84" fmla="*/ 47736 w 501"/>
              <a:gd name="T85" fmla="*/ 126938 h 619"/>
              <a:gd name="T86" fmla="*/ 133083 w 501"/>
              <a:gd name="T87" fmla="*/ 126938 h 619"/>
              <a:gd name="T88" fmla="*/ 138146 w 501"/>
              <a:gd name="T89" fmla="*/ 116180 h 619"/>
              <a:gd name="T90" fmla="*/ 133083 w 501"/>
              <a:gd name="T91" fmla="*/ 110802 h 6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01" h="619">
                <a:moveTo>
                  <a:pt x="353" y="0"/>
                </a:moveTo>
                <a:lnTo>
                  <a:pt x="353" y="0"/>
                </a:lnTo>
                <a:cubicBezTo>
                  <a:pt x="338" y="0"/>
                  <a:pt x="338" y="0"/>
                  <a:pt x="309" y="0"/>
                </a:cubicBez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29"/>
                  <a:pt x="0" y="74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29" y="618"/>
                  <a:pt x="73" y="618"/>
                </a:cubicBezTo>
                <a:cubicBezTo>
                  <a:pt x="427" y="618"/>
                  <a:pt x="427" y="618"/>
                  <a:pt x="427" y="618"/>
                </a:cubicBezTo>
                <a:cubicBezTo>
                  <a:pt x="471" y="618"/>
                  <a:pt x="500" y="589"/>
                  <a:pt x="500" y="545"/>
                </a:cubicBezTo>
                <a:cubicBezTo>
                  <a:pt x="500" y="147"/>
                  <a:pt x="500" y="147"/>
                  <a:pt x="500" y="147"/>
                </a:cubicBezTo>
                <a:lnTo>
                  <a:pt x="353" y="0"/>
                </a:lnTo>
                <a:close/>
                <a:moveTo>
                  <a:pt x="471" y="545"/>
                </a:moveTo>
                <a:lnTo>
                  <a:pt x="471" y="545"/>
                </a:lnTo>
                <a:cubicBezTo>
                  <a:pt x="471" y="559"/>
                  <a:pt x="441" y="589"/>
                  <a:pt x="427" y="589"/>
                </a:cubicBezTo>
                <a:cubicBezTo>
                  <a:pt x="73" y="589"/>
                  <a:pt x="73" y="589"/>
                  <a:pt x="73" y="589"/>
                </a:cubicBezTo>
                <a:cubicBezTo>
                  <a:pt x="59" y="589"/>
                  <a:pt x="29" y="559"/>
                  <a:pt x="29" y="545"/>
                </a:cubicBezTo>
                <a:cubicBezTo>
                  <a:pt x="29" y="74"/>
                  <a:pt x="29" y="74"/>
                  <a:pt x="29" y="74"/>
                </a:cubicBezTo>
                <a:cubicBezTo>
                  <a:pt x="29" y="59"/>
                  <a:pt x="59" y="29"/>
                  <a:pt x="73" y="29"/>
                </a:cubicBezTo>
                <a:cubicBezTo>
                  <a:pt x="309" y="29"/>
                  <a:pt x="309" y="29"/>
                  <a:pt x="309" y="29"/>
                </a:cubicBezTo>
                <a:cubicBezTo>
                  <a:pt x="309" y="88"/>
                  <a:pt x="309" y="118"/>
                  <a:pt x="309" y="118"/>
                </a:cubicBezTo>
                <a:cubicBezTo>
                  <a:pt x="309" y="162"/>
                  <a:pt x="338" y="192"/>
                  <a:pt x="382" y="192"/>
                </a:cubicBezTo>
                <a:cubicBezTo>
                  <a:pt x="382" y="192"/>
                  <a:pt x="427" y="192"/>
                  <a:pt x="471" y="192"/>
                </a:cubicBezTo>
                <a:lnTo>
                  <a:pt x="471" y="545"/>
                </a:lnTo>
                <a:close/>
                <a:moveTo>
                  <a:pt x="382" y="147"/>
                </a:moveTo>
                <a:lnTo>
                  <a:pt x="382" y="147"/>
                </a:lnTo>
                <a:cubicBezTo>
                  <a:pt x="368" y="147"/>
                  <a:pt x="353" y="133"/>
                  <a:pt x="353" y="118"/>
                </a:cubicBezTo>
                <a:cubicBezTo>
                  <a:pt x="353" y="118"/>
                  <a:pt x="353" y="88"/>
                  <a:pt x="353" y="29"/>
                </a:cubicBezTo>
                <a:cubicBezTo>
                  <a:pt x="471" y="147"/>
                  <a:pt x="471" y="147"/>
                  <a:pt x="471" y="147"/>
                </a:cubicBezTo>
                <a:lnTo>
                  <a:pt x="382" y="147"/>
                </a:lnTo>
                <a:close/>
                <a:moveTo>
                  <a:pt x="368" y="427"/>
                </a:moveTo>
                <a:lnTo>
                  <a:pt x="368" y="427"/>
                </a:lnTo>
                <a:cubicBezTo>
                  <a:pt x="132" y="427"/>
                  <a:pt x="132" y="427"/>
                  <a:pt x="132" y="427"/>
                </a:cubicBezTo>
                <a:cubicBezTo>
                  <a:pt x="118" y="427"/>
                  <a:pt x="118" y="442"/>
                  <a:pt x="118" y="442"/>
                </a:cubicBezTo>
                <a:cubicBezTo>
                  <a:pt x="118" y="457"/>
                  <a:pt x="118" y="471"/>
                  <a:pt x="132" y="471"/>
                </a:cubicBezTo>
                <a:cubicBezTo>
                  <a:pt x="368" y="471"/>
                  <a:pt x="368" y="471"/>
                  <a:pt x="368" y="471"/>
                </a:cubicBezTo>
                <a:cubicBezTo>
                  <a:pt x="382" y="471"/>
                  <a:pt x="382" y="457"/>
                  <a:pt x="382" y="442"/>
                </a:cubicBezTo>
                <a:cubicBezTo>
                  <a:pt x="382" y="442"/>
                  <a:pt x="382" y="427"/>
                  <a:pt x="368" y="427"/>
                </a:cubicBezTo>
                <a:close/>
                <a:moveTo>
                  <a:pt x="368" y="309"/>
                </a:moveTo>
                <a:lnTo>
                  <a:pt x="368" y="309"/>
                </a:lnTo>
                <a:cubicBezTo>
                  <a:pt x="132" y="309"/>
                  <a:pt x="132" y="309"/>
                  <a:pt x="132" y="309"/>
                </a:cubicBezTo>
                <a:cubicBezTo>
                  <a:pt x="118" y="309"/>
                  <a:pt x="118" y="324"/>
                  <a:pt x="118" y="324"/>
                </a:cubicBezTo>
                <a:cubicBezTo>
                  <a:pt x="118" y="339"/>
                  <a:pt x="118" y="354"/>
                  <a:pt x="132" y="354"/>
                </a:cubicBezTo>
                <a:cubicBezTo>
                  <a:pt x="368" y="354"/>
                  <a:pt x="368" y="354"/>
                  <a:pt x="368" y="354"/>
                </a:cubicBezTo>
                <a:cubicBezTo>
                  <a:pt x="382" y="354"/>
                  <a:pt x="382" y="339"/>
                  <a:pt x="382" y="324"/>
                </a:cubicBezTo>
                <a:cubicBezTo>
                  <a:pt x="382" y="324"/>
                  <a:pt x="382" y="309"/>
                  <a:pt x="368" y="30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lIns="91408" tIns="45704" rIns="91408" bIns="45704" anchor="ctr"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130855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A678-D37F-85B4-E1B5-C0FF4FAAE4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2BDC5-EC7B-BF2A-864E-10CA8AB824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840566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79D04-AFD7-9B18-F257-6B4A00368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FFE68-DCA3-2280-5D4E-B1D1E7264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5E7CAA-64BC-43BA-9736-193D43957D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01\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569842-4DAA-4CE1-D474-77EA50C605B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PRESENTATION TITLE OR OFFICE NAME</a:t>
            </a:r>
          </a:p>
        </p:txBody>
      </p:sp>
    </p:spTree>
    <p:extLst>
      <p:ext uri="{BB962C8B-B14F-4D97-AF65-F5344CB8AC3E}">
        <p14:creationId xmlns:p14="http://schemas.microsoft.com/office/powerpoint/2010/main" val="661007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B06C-2ABC-05ED-9BCE-286BC64E1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0F78-499D-211E-F4D2-94504DC35F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27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D5DC5D-6E13-0D97-D607-441D92D857C3}"/>
              </a:ext>
            </a:extLst>
          </p:cNvPr>
          <p:cNvSpPr/>
          <p:nvPr/>
        </p:nvSpPr>
        <p:spPr>
          <a:xfrm>
            <a:off x="1624941" y="2050294"/>
            <a:ext cx="9680368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i="1" dirty="0">
                <a:solidFill>
                  <a:srgbClr val="C00000"/>
                </a:solidFill>
                <a:latin typeface="Garamond" panose="02020404030301010803" pitchFamily="18" charset="0"/>
              </a:rPr>
              <a:t>We’re here because we believe in the power of education. </a:t>
            </a:r>
            <a:br>
              <a:rPr lang="en-US" sz="3200" i="1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n-US" sz="3200" dirty="0">
                <a:latin typeface="Garamond" panose="02020404030301010803" pitchFamily="18" charset="0"/>
              </a:rPr>
              <a:t>Because we know there’s no greater force for building communities, bridging barriers, improving lives, and healing society. So we bring our ideas, our identities, our ambition, and our commitment to a place where a diverse network of researchers, educators, counselors, and innovators is unafraid to question what it means to educate.</a:t>
            </a:r>
          </a:p>
          <a:p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241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92EE8A-7703-F728-9176-82C14E52D773}"/>
              </a:ext>
            </a:extLst>
          </p:cNvPr>
          <p:cNvSpPr txBox="1"/>
          <p:nvPr/>
        </p:nvSpPr>
        <p:spPr>
          <a:xfrm>
            <a:off x="770467" y="1271862"/>
            <a:ext cx="5054599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solidFill>
                  <a:srgbClr val="002856"/>
                </a:solidFill>
                <a:latin typeface="Garamond" panose="02020404030301010803" pitchFamily="18" charset="0"/>
              </a:rPr>
              <a:t>Eped</a:t>
            </a:r>
            <a:r>
              <a:rPr lang="en-US" sz="3200" b="1" dirty="0">
                <a:solidFill>
                  <a:srgbClr val="002856"/>
                </a:solidFill>
                <a:latin typeface="Garamond" panose="02020404030301010803" pitchFamily="18" charset="0"/>
              </a:rPr>
              <a:t> </a:t>
            </a:r>
            <a:r>
              <a:rPr lang="en-US" sz="3200" b="1" dirty="0" err="1">
                <a:solidFill>
                  <a:srgbClr val="002856"/>
                </a:solidFill>
                <a:latin typeface="Garamond" panose="02020404030301010803" pitchFamily="18" charset="0"/>
              </a:rPr>
              <a:t>mext</a:t>
            </a:r>
            <a:r>
              <a:rPr lang="en-US" sz="3200" b="1" dirty="0">
                <a:solidFill>
                  <a:srgbClr val="002856"/>
                </a:solidFill>
                <a:latin typeface="Garamond" panose="02020404030301010803" pitchFamily="18" charset="0"/>
              </a:rPr>
              <a:t> </a:t>
            </a:r>
            <a:r>
              <a:rPr lang="en-US" sz="3200" b="1" dirty="0" err="1">
                <a:solidFill>
                  <a:srgbClr val="002856"/>
                </a:solidFill>
                <a:latin typeface="Garamond" panose="02020404030301010803" pitchFamily="18" charset="0"/>
              </a:rPr>
              <a:t>eria</a:t>
            </a:r>
            <a:r>
              <a:rPr lang="en-US" sz="3200" b="1" dirty="0">
                <a:solidFill>
                  <a:srgbClr val="002856"/>
                </a:solidFill>
                <a:latin typeface="Garamond" panose="02020404030301010803" pitchFamily="18" charset="0"/>
              </a:rPr>
              <a:t> </a:t>
            </a:r>
            <a:r>
              <a:rPr lang="en-US" sz="3200" b="1" dirty="0" err="1">
                <a:solidFill>
                  <a:srgbClr val="002856"/>
                </a:solidFill>
                <a:latin typeface="Garamond" panose="02020404030301010803" pitchFamily="18" charset="0"/>
              </a:rPr>
              <a:t>som</a:t>
            </a:r>
            <a:r>
              <a:rPr lang="en-US" sz="3200" b="1" dirty="0">
                <a:solidFill>
                  <a:srgbClr val="002856"/>
                </a:solidFill>
                <a:latin typeface="Garamond" panose="02020404030301010803" pitchFamily="18" charset="0"/>
              </a:rPr>
              <a:t> </a:t>
            </a:r>
            <a:r>
              <a:rPr lang="en-US" sz="3200" b="1" dirty="0" err="1">
                <a:solidFill>
                  <a:srgbClr val="002856"/>
                </a:solidFill>
                <a:latin typeface="Garamond" panose="02020404030301010803" pitchFamily="18" charset="0"/>
              </a:rPr>
              <a:t>eos</a:t>
            </a:r>
            <a:r>
              <a:rPr lang="en-US" sz="3200" b="1" dirty="0">
                <a:solidFill>
                  <a:srgbClr val="002856"/>
                </a:solidFill>
                <a:latin typeface="Garamond" panose="02020404030301010803" pitchFamily="18" charset="0"/>
              </a:rPr>
              <a:t> au</a:t>
            </a:r>
          </a:p>
          <a:p>
            <a:endParaRPr lang="en-US" sz="1600" b="1" dirty="0">
              <a:solidFill>
                <a:srgbClr val="EE2D38"/>
              </a:solidFill>
              <a:latin typeface="Montserrat" pitchFamily="2" charset="77"/>
            </a:endParaRPr>
          </a:p>
          <a:p>
            <a:r>
              <a:rPr lang="en-US" sz="1600" b="1" dirty="0" err="1">
                <a:solidFill>
                  <a:srgbClr val="EE2D38"/>
                </a:solidFill>
                <a:latin typeface="Trebuchet MS" panose="020B0703020202090204" pitchFamily="34" charset="0"/>
              </a:rPr>
              <a:t>Gitas</a:t>
            </a:r>
            <a:r>
              <a:rPr lang="en-US" sz="1600" b="1" dirty="0">
                <a:solidFill>
                  <a:srgbClr val="EE2D38"/>
                </a:solidFill>
                <a:latin typeface="Trebuchet MS" panose="020B0703020202090204" pitchFamily="34" charset="0"/>
              </a:rPr>
              <a:t> alit </a:t>
            </a:r>
            <a:r>
              <a:rPr lang="en-US" sz="1600" b="1" dirty="0" err="1">
                <a:solidFill>
                  <a:srgbClr val="EE2D38"/>
                </a:solidFill>
                <a:latin typeface="Trebuchet MS" panose="020B0703020202090204" pitchFamily="34" charset="0"/>
              </a:rPr>
              <a:t>ute</a:t>
            </a:r>
            <a:r>
              <a:rPr lang="en-US" sz="1600" b="1" dirty="0">
                <a:solidFill>
                  <a:srgbClr val="EE2D38"/>
                </a:solidFill>
                <a:latin typeface="Trebuchet MS" panose="020B0703020202090204" pitchFamily="34" charset="0"/>
              </a:rPr>
              <a:t> </a:t>
            </a:r>
            <a:r>
              <a:rPr lang="en-US" sz="1600" b="1" dirty="0" err="1">
                <a:solidFill>
                  <a:srgbClr val="EE2D38"/>
                </a:solidFill>
                <a:latin typeface="Trebuchet MS" panose="020B0703020202090204" pitchFamily="34" charset="0"/>
              </a:rPr>
              <a:t>cor</a:t>
            </a:r>
            <a:r>
              <a:rPr lang="en-US" sz="1600" b="1" dirty="0">
                <a:solidFill>
                  <a:srgbClr val="EE2D38"/>
                </a:solidFill>
                <a:latin typeface="Trebuchet MS" panose="020B0703020202090204" pitchFamily="34" charset="0"/>
              </a:rPr>
              <a:t> au</a:t>
            </a:r>
            <a:br>
              <a:rPr lang="en-US" dirty="0">
                <a:latin typeface="Montserrat" pitchFamily="2" charset="77"/>
              </a:rPr>
            </a:br>
            <a:endParaRPr lang="en-US" dirty="0">
              <a:latin typeface="Montserrat" pitchFamily="2" charset="77"/>
            </a:endParaRPr>
          </a:p>
          <a:p>
            <a:r>
              <a:rPr lang="en-US" sz="2000" dirty="0" err="1">
                <a:latin typeface="Garamond" panose="02020404030301010803" pitchFamily="18" charset="0"/>
              </a:rPr>
              <a:t>Ebis</a:t>
            </a:r>
            <a:r>
              <a:rPr lang="en-US" sz="2000" dirty="0">
                <a:latin typeface="Garamond" panose="02020404030301010803" pitchFamily="18" charset="0"/>
              </a:rPr>
              <a:t> sed quo </a:t>
            </a:r>
            <a:r>
              <a:rPr lang="en-US" sz="2000" dirty="0" err="1">
                <a:latin typeface="Garamond" panose="02020404030301010803" pitchFamily="18" charset="0"/>
              </a:rPr>
              <a:t>maiorer</a:t>
            </a:r>
            <a:r>
              <a:rPr lang="en-US" sz="2000" dirty="0">
                <a:latin typeface="Garamond" panose="02020404030301010803" pitchFamily="18" charset="0"/>
              </a:rPr>
              <a:t> rum </a:t>
            </a:r>
            <a:r>
              <a:rPr lang="en-US" sz="2000" dirty="0" err="1">
                <a:latin typeface="Garamond" panose="02020404030301010803" pitchFamily="18" charset="0"/>
              </a:rPr>
              <a:t>aciet</a:t>
            </a:r>
            <a:r>
              <a:rPr lang="en-US" sz="2000" dirty="0">
                <a:latin typeface="Garamond" panose="02020404030301010803" pitchFamily="18" charset="0"/>
              </a:rPr>
              <a:t> pos </a:t>
            </a:r>
            <a:r>
              <a:rPr lang="en-US" sz="2000" dirty="0" err="1">
                <a:latin typeface="Garamond" panose="02020404030301010803" pitchFamily="18" charset="0"/>
              </a:rPr>
              <a:t>dolupidendam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faccae</a:t>
            </a:r>
            <a:r>
              <a:rPr lang="en-US" sz="2000" dirty="0">
                <a:latin typeface="Garamond" panose="02020404030301010803" pitchFamily="18" charset="0"/>
              </a:rPr>
              <a:t>. </a:t>
            </a:r>
            <a:r>
              <a:rPr lang="en-US" sz="2000" dirty="0" err="1">
                <a:latin typeface="Garamond" panose="02020404030301010803" pitchFamily="18" charset="0"/>
              </a:rPr>
              <a:t>Cabid</a:t>
            </a:r>
            <a:r>
              <a:rPr lang="en-US" sz="2000" dirty="0">
                <a:latin typeface="Garamond" panose="02020404030301010803" pitchFamily="18" charset="0"/>
              </a:rPr>
              <a:t> et, </a:t>
            </a:r>
            <a:r>
              <a:rPr lang="en-US" sz="2000" dirty="0" err="1">
                <a:latin typeface="Garamond" panose="02020404030301010803" pitchFamily="18" charset="0"/>
              </a:rPr>
              <a:t>te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olenti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demp</a:t>
            </a:r>
            <a:r>
              <a:rPr lang="en-US" sz="2000" dirty="0">
                <a:latin typeface="Garamond" panose="02020404030301010803" pitchFamily="18" charset="0"/>
              </a:rPr>
              <a:t>. </a:t>
            </a:r>
            <a:r>
              <a:rPr lang="en-US" sz="2000" dirty="0" err="1">
                <a:latin typeface="Garamond" panose="02020404030301010803" pitchFamily="18" charset="0"/>
              </a:rPr>
              <a:t>Pitentib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usciis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accaborum</a:t>
            </a:r>
            <a:r>
              <a:rPr lang="en-US" sz="2000" dirty="0">
                <a:latin typeface="Garamond" panose="02020404030301010803" pitchFamily="18" charset="0"/>
              </a:rPr>
              <a:t> ipsum </a:t>
            </a:r>
            <a:r>
              <a:rPr lang="en-US" sz="2000" dirty="0" err="1">
                <a:latin typeface="Garamond" panose="02020404030301010803" pitchFamily="18" charset="0"/>
              </a:rPr>
              <a:t>quam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veloxi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ea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quatium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faci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dolorero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intio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nmina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rectusIqui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cusapit</a:t>
            </a:r>
            <a:r>
              <a:rPr lang="en-US" sz="2000" dirty="0">
                <a:latin typeface="Garamond" panose="02020404030301010803" pitchFamily="18" charset="0"/>
              </a:rPr>
              <a:t> as </a:t>
            </a:r>
            <a:r>
              <a:rPr lang="en-US" sz="2000" dirty="0" err="1">
                <a:latin typeface="Garamond" panose="02020404030301010803" pitchFamily="18" charset="0"/>
              </a:rPr>
              <a:t>vollore</a:t>
            </a:r>
            <a:r>
              <a:rPr lang="en-US" sz="2000" dirty="0">
                <a:latin typeface="Garamond" panose="02020404030301010803" pitchFamily="18" charset="0"/>
              </a:rPr>
              <a:t>, </a:t>
            </a:r>
            <a:r>
              <a:rPr lang="en-US" sz="2000" dirty="0" err="1">
                <a:latin typeface="Garamond" panose="02020404030301010803" pitchFamily="18" charset="0"/>
              </a:rPr>
              <a:t>aut</a:t>
            </a:r>
            <a:r>
              <a:rPr lang="en-US" sz="2000" dirty="0">
                <a:latin typeface="Garamond" panose="02020404030301010803" pitchFamily="18" charset="0"/>
              </a:rPr>
              <a:t> labore </a:t>
            </a:r>
            <a:r>
              <a:rPr lang="en-US" sz="2000" dirty="0" err="1">
                <a:latin typeface="Garamond" panose="02020404030301010803" pitchFamily="18" charset="0"/>
              </a:rPr>
              <a:t>perorae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puditi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dio</a:t>
            </a:r>
            <a:r>
              <a:rPr lang="en-US" sz="2000" dirty="0">
                <a:latin typeface="Garamond" panose="02020404030301010803" pitchFamily="18" charset="0"/>
              </a:rPr>
              <a:t>. </a:t>
            </a:r>
            <a:r>
              <a:rPr lang="en-US" sz="2000" dirty="0" err="1">
                <a:latin typeface="Garamond" panose="02020404030301010803" pitchFamily="18" charset="0"/>
              </a:rPr>
              <a:t>Olora</a:t>
            </a:r>
            <a:r>
              <a:rPr lang="en-US" sz="2000" dirty="0">
                <a:latin typeface="Garamond" panose="02020404030301010803" pitchFamily="18" charset="0"/>
              </a:rPr>
              <a:t> et </a:t>
            </a:r>
            <a:r>
              <a:rPr lang="en-US" sz="2000" dirty="0" err="1">
                <a:latin typeface="Garamond" panose="02020404030301010803" pitchFamily="18" charset="0"/>
              </a:rPr>
              <a:t>sam</a:t>
            </a:r>
            <a:r>
              <a:rPr lang="en-US" sz="2000" dirty="0">
                <a:latin typeface="Garamond" panose="02020404030301010803" pitchFamily="18" charset="0"/>
              </a:rPr>
              <a:t> que </a:t>
            </a:r>
            <a:r>
              <a:rPr lang="en-US" sz="2000" dirty="0" err="1">
                <a:latin typeface="Garamond" panose="02020404030301010803" pitchFamily="18" charset="0"/>
              </a:rPr>
              <a:t>volor</a:t>
            </a:r>
            <a:r>
              <a:rPr lang="en-US" sz="2000" dirty="0">
                <a:latin typeface="Garamond" panose="02020404030301010803" pitchFamily="18" charset="0"/>
              </a:rPr>
              <a:t> rem que </a:t>
            </a:r>
            <a:r>
              <a:rPr lang="en-US" sz="2000" dirty="0" err="1">
                <a:latin typeface="Garamond" panose="02020404030301010803" pitchFamily="18" charset="0"/>
              </a:rPr>
              <a:t>ressequi</a:t>
            </a:r>
            <a:r>
              <a:rPr lang="en-US" sz="2000" dirty="0">
                <a:latin typeface="Garamond" panose="02020404030301010803" pitchFamily="18" charset="0"/>
              </a:rPr>
              <a:t> dis </a:t>
            </a:r>
            <a:r>
              <a:rPr lang="en-US" sz="2000" dirty="0" err="1">
                <a:latin typeface="Garamond" panose="02020404030301010803" pitchFamily="18" charset="0"/>
              </a:rPr>
              <a:t>etus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endia</a:t>
            </a:r>
            <a:r>
              <a:rPr lang="en-US" sz="2000" dirty="0">
                <a:latin typeface="Garamond" panose="02020404030301010803" pitchFamily="18" charset="0"/>
              </a:rPr>
              <a:t> sit re, </a:t>
            </a:r>
            <a:r>
              <a:rPr lang="en-US" sz="2000" dirty="0" err="1">
                <a:latin typeface="Garamond" panose="02020404030301010803" pitchFamily="18" charset="0"/>
              </a:rPr>
              <a:t>occumquam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invel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ipsunt</a:t>
            </a:r>
            <a:r>
              <a:rPr lang="en-US" sz="2000" dirty="0">
                <a:latin typeface="Garamond" panose="02020404030301010803" pitchFamily="18" charset="0"/>
              </a:rPr>
              <a:t>, que </a:t>
            </a:r>
            <a:r>
              <a:rPr lang="en-US" sz="2000" dirty="0" err="1">
                <a:latin typeface="Garamond" panose="02020404030301010803" pitchFamily="18" charset="0"/>
              </a:rPr>
              <a:t>nonsedicatia</a:t>
            </a:r>
            <a:r>
              <a:rPr lang="en-US" sz="2000" dirty="0">
                <a:latin typeface="Garamond" panose="02020404030301010803" pitchFamily="18" charset="0"/>
              </a:rPr>
              <a:t> non ped que </a:t>
            </a:r>
            <a:r>
              <a:rPr lang="en-US" sz="2000" dirty="0" err="1">
                <a:latin typeface="Garamond" panose="02020404030301010803" pitchFamily="18" charset="0"/>
              </a:rPr>
              <a:t>nimaionsedi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aut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vebusa</a:t>
            </a:r>
            <a:r>
              <a:rPr lang="en-US" sz="2000" dirty="0">
                <a:latin typeface="Garamond" panose="02020404030301010803" pitchFamily="18" charset="0"/>
              </a:rPr>
              <a:t> et, a </a:t>
            </a:r>
            <a:r>
              <a:rPr lang="en-US" sz="2000" dirty="0" err="1">
                <a:latin typeface="Garamond" panose="02020404030301010803" pitchFamily="18" charset="0"/>
              </a:rPr>
              <a:t>vellis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atibus</a:t>
            </a:r>
            <a:r>
              <a:rPr lang="en-US" sz="2000" dirty="0">
                <a:latin typeface="Garamond" panose="02020404030301010803" pitchFamily="18" charset="0"/>
              </a:rPr>
              <a:t> que </a:t>
            </a:r>
            <a:r>
              <a:rPr lang="en-US" sz="2000" dirty="0" err="1">
                <a:latin typeface="Garamond" panose="02020404030301010803" pitchFamily="18" charset="0"/>
              </a:rPr>
              <a:t>vendent</a:t>
            </a:r>
            <a:r>
              <a:rPr lang="en-US" sz="2000" dirty="0">
                <a:latin typeface="Garamond" panose="02020404030301010803" pitchFamily="18" charset="0"/>
              </a:rPr>
              <a:t>, </a:t>
            </a:r>
            <a:r>
              <a:rPr lang="en-US" sz="2000" dirty="0" err="1">
                <a:latin typeface="Garamond" panose="02020404030301010803" pitchFamily="18" charset="0"/>
              </a:rPr>
              <a:t>san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torestrum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reperrum</a:t>
            </a:r>
            <a:r>
              <a:rPr lang="en-US" sz="2000" dirty="0">
                <a:latin typeface="Garamond" panose="02020404030301010803" pitchFamily="18" charset="0"/>
              </a:rPr>
              <a:t> rem </a:t>
            </a:r>
            <a:r>
              <a:rPr lang="en-US" sz="2000" dirty="0" err="1">
                <a:latin typeface="Garamond" panose="02020404030301010803" pitchFamily="18" charset="0"/>
              </a:rPr>
              <a:t>assunt</a:t>
            </a:r>
            <a:r>
              <a:rPr lang="en-US" sz="2000" dirty="0">
                <a:latin typeface="Garamond" panose="02020404030301010803" pitchFamily="18" charset="0"/>
              </a:rPr>
              <a:t>. </a:t>
            </a:r>
            <a:r>
              <a:rPr lang="en-US" sz="2000" dirty="0" err="1">
                <a:latin typeface="Garamond" panose="02020404030301010803" pitchFamily="18" charset="0"/>
              </a:rPr>
              <a:t>Equam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quas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dendel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ius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etum</a:t>
            </a:r>
            <a:r>
              <a:rPr lang="en-US" sz="2000" dirty="0">
                <a:latin typeface="Garamond" panose="02020404030301010803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3" name="Picture 2" descr="A picture containing text, person, different, same&#10;&#10;Description automatically generated">
            <a:extLst>
              <a:ext uri="{FF2B5EF4-FFF2-40B4-BE49-F238E27FC236}">
                <a16:creationId xmlns:a16="http://schemas.microsoft.com/office/drawing/2014/main" id="{B3A49E10-1590-9A07-E95C-67617A4A5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6" t="4357" r="68165" b="42051"/>
          <a:stretch/>
        </p:blipFill>
        <p:spPr>
          <a:xfrm>
            <a:off x="6724229" y="1271862"/>
            <a:ext cx="4483823" cy="4409112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3E409A04-CD04-E234-0F3F-42BF6609BC5D}"/>
              </a:ext>
            </a:extLst>
          </p:cNvPr>
          <p:cNvSpPr txBox="1">
            <a:spLocks/>
          </p:cNvSpPr>
          <p:nvPr/>
        </p:nvSpPr>
        <p:spPr>
          <a:xfrm>
            <a:off x="319205" y="345239"/>
            <a:ext cx="3204433" cy="24024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i="1" kern="1200" spc="0">
                <a:solidFill>
                  <a:srgbClr val="C00000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65924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E4F8A9AC-F021-B365-28A8-B4F51557DF2C}"/>
              </a:ext>
            </a:extLst>
          </p:cNvPr>
          <p:cNvSpPr txBox="1">
            <a:spLocks/>
          </p:cNvSpPr>
          <p:nvPr/>
        </p:nvSpPr>
        <p:spPr>
          <a:xfrm>
            <a:off x="366706" y="345239"/>
            <a:ext cx="3204433" cy="24024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i="1" kern="1200" spc="0">
                <a:solidFill>
                  <a:srgbClr val="C00000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SECTION TITLE</a:t>
            </a:r>
          </a:p>
        </p:txBody>
      </p:sp>
      <p:pic>
        <p:nvPicPr>
          <p:cNvPr id="10" name="Picture 9" descr="A picture containing text, person, different, same&#10;&#10;Description automatically generated">
            <a:extLst>
              <a:ext uri="{FF2B5EF4-FFF2-40B4-BE49-F238E27FC236}">
                <a16:creationId xmlns:a16="http://schemas.microsoft.com/office/drawing/2014/main" id="{4D5E47B3-00E8-669E-01E3-9AE30351F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21" t="3046" r="33545" b="46447"/>
          <a:stretch/>
        </p:blipFill>
        <p:spPr>
          <a:xfrm>
            <a:off x="5266689" y="731519"/>
            <a:ext cx="6085523" cy="5319737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EB4997-3743-EE92-DD67-02869818B051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770467" y="1011928"/>
            <a:ext cx="3932237" cy="48341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solidFill>
                  <a:srgbClr val="002856"/>
                </a:solidFill>
                <a:latin typeface="Garamond" panose="02020404030301010803" pitchFamily="18" charset="0"/>
              </a:rPr>
              <a:t>Eped</a:t>
            </a:r>
            <a:r>
              <a:rPr lang="en-US" sz="3200" b="1" dirty="0">
                <a:solidFill>
                  <a:srgbClr val="002856"/>
                </a:solidFill>
                <a:latin typeface="Garamond" panose="02020404030301010803" pitchFamily="18" charset="0"/>
              </a:rPr>
              <a:t> </a:t>
            </a:r>
            <a:r>
              <a:rPr lang="en-US" sz="3200" b="1" dirty="0" err="1">
                <a:solidFill>
                  <a:srgbClr val="002856"/>
                </a:solidFill>
                <a:latin typeface="Garamond" panose="02020404030301010803" pitchFamily="18" charset="0"/>
              </a:rPr>
              <a:t>mext</a:t>
            </a:r>
            <a:r>
              <a:rPr lang="en-US" sz="3200" b="1" dirty="0">
                <a:solidFill>
                  <a:srgbClr val="002856"/>
                </a:solidFill>
                <a:latin typeface="Garamond" panose="02020404030301010803" pitchFamily="18" charset="0"/>
              </a:rPr>
              <a:t> </a:t>
            </a:r>
            <a:r>
              <a:rPr lang="en-US" sz="3200" b="1" dirty="0" err="1">
                <a:solidFill>
                  <a:srgbClr val="002856"/>
                </a:solidFill>
                <a:latin typeface="Garamond" panose="02020404030301010803" pitchFamily="18" charset="0"/>
              </a:rPr>
              <a:t>eria</a:t>
            </a:r>
            <a:r>
              <a:rPr lang="en-US" sz="3200" b="1" dirty="0">
                <a:solidFill>
                  <a:srgbClr val="002856"/>
                </a:solidFill>
                <a:latin typeface="Garamond" panose="02020404030301010803" pitchFamily="18" charset="0"/>
              </a:rPr>
              <a:t> </a:t>
            </a:r>
            <a:r>
              <a:rPr lang="en-US" sz="3200" b="1" dirty="0" err="1">
                <a:solidFill>
                  <a:srgbClr val="002856"/>
                </a:solidFill>
                <a:latin typeface="Garamond" panose="02020404030301010803" pitchFamily="18" charset="0"/>
              </a:rPr>
              <a:t>som</a:t>
            </a:r>
            <a:r>
              <a:rPr lang="en-US" sz="3200" b="1" dirty="0">
                <a:solidFill>
                  <a:srgbClr val="002856"/>
                </a:solidFill>
                <a:latin typeface="Garamond" panose="02020404030301010803" pitchFamily="18" charset="0"/>
              </a:rPr>
              <a:t> </a:t>
            </a:r>
            <a:r>
              <a:rPr lang="en-US" sz="3200" b="1" dirty="0" err="1">
                <a:solidFill>
                  <a:srgbClr val="002856"/>
                </a:solidFill>
                <a:latin typeface="Garamond" panose="02020404030301010803" pitchFamily="18" charset="0"/>
              </a:rPr>
              <a:t>eos</a:t>
            </a:r>
            <a:r>
              <a:rPr lang="en-US" sz="3200" b="1" dirty="0">
                <a:solidFill>
                  <a:srgbClr val="002856"/>
                </a:solidFill>
                <a:latin typeface="Garamond" panose="02020404030301010803" pitchFamily="18" charset="0"/>
              </a:rPr>
              <a:t> au</a:t>
            </a:r>
          </a:p>
          <a:p>
            <a:endParaRPr lang="en-US" sz="1600" b="1" dirty="0">
              <a:solidFill>
                <a:srgbClr val="EE2D38"/>
              </a:solidFill>
              <a:latin typeface="Montserrat" pitchFamily="2" charset="77"/>
            </a:endParaRPr>
          </a:p>
          <a:p>
            <a:r>
              <a:rPr lang="en-US" sz="2000" b="1" dirty="0" err="1">
                <a:solidFill>
                  <a:srgbClr val="EE2D38"/>
                </a:solidFill>
                <a:latin typeface="Trebuchet MS" panose="020B0703020202090204" pitchFamily="34" charset="0"/>
              </a:rPr>
              <a:t>Gitas</a:t>
            </a:r>
            <a:r>
              <a:rPr lang="en-US" sz="2000" b="1" dirty="0">
                <a:solidFill>
                  <a:srgbClr val="EE2D38"/>
                </a:solidFill>
                <a:latin typeface="Trebuchet MS" panose="020B0703020202090204" pitchFamily="34" charset="0"/>
              </a:rPr>
              <a:t> alit </a:t>
            </a:r>
            <a:r>
              <a:rPr lang="en-US" sz="2000" b="1" dirty="0" err="1">
                <a:solidFill>
                  <a:srgbClr val="EE2D38"/>
                </a:solidFill>
                <a:latin typeface="Trebuchet MS" panose="020B0703020202090204" pitchFamily="34" charset="0"/>
              </a:rPr>
              <a:t>ute</a:t>
            </a:r>
            <a:r>
              <a:rPr lang="en-US" sz="2000" b="1" dirty="0">
                <a:solidFill>
                  <a:srgbClr val="EE2D38"/>
                </a:solidFill>
                <a:latin typeface="Trebuchet MS" panose="020B0703020202090204" pitchFamily="34" charset="0"/>
              </a:rPr>
              <a:t> </a:t>
            </a:r>
            <a:r>
              <a:rPr lang="en-US" sz="2000" b="1" dirty="0" err="1">
                <a:solidFill>
                  <a:srgbClr val="EE2D38"/>
                </a:solidFill>
                <a:latin typeface="Trebuchet MS" panose="020B0703020202090204" pitchFamily="34" charset="0"/>
              </a:rPr>
              <a:t>cor</a:t>
            </a:r>
            <a:r>
              <a:rPr lang="en-US" sz="2000" b="1" dirty="0">
                <a:solidFill>
                  <a:srgbClr val="EE2D38"/>
                </a:solidFill>
                <a:latin typeface="Trebuchet MS" panose="020B0703020202090204" pitchFamily="34" charset="0"/>
              </a:rPr>
              <a:t> au</a:t>
            </a:r>
            <a:br>
              <a:rPr lang="en-US" dirty="0">
                <a:latin typeface="Montserrat" pitchFamily="2" charset="77"/>
              </a:rPr>
            </a:br>
            <a:endParaRPr lang="en-US" dirty="0">
              <a:latin typeface="Montserrat" pitchFamily="2" charset="77"/>
            </a:endParaRPr>
          </a:p>
          <a:p>
            <a:r>
              <a:rPr lang="en-US" sz="2000" dirty="0" err="1">
                <a:latin typeface="Garamond" panose="02020404030301010803" pitchFamily="18" charset="0"/>
              </a:rPr>
              <a:t>Ebis</a:t>
            </a:r>
            <a:r>
              <a:rPr lang="en-US" sz="2000" dirty="0">
                <a:latin typeface="Garamond" panose="02020404030301010803" pitchFamily="18" charset="0"/>
              </a:rPr>
              <a:t> sed quo </a:t>
            </a:r>
            <a:r>
              <a:rPr lang="en-US" sz="2000" dirty="0" err="1">
                <a:latin typeface="Garamond" panose="02020404030301010803" pitchFamily="18" charset="0"/>
              </a:rPr>
              <a:t>maiorer</a:t>
            </a:r>
            <a:r>
              <a:rPr lang="en-US" sz="2000" dirty="0">
                <a:latin typeface="Garamond" panose="02020404030301010803" pitchFamily="18" charset="0"/>
              </a:rPr>
              <a:t> rum </a:t>
            </a:r>
            <a:r>
              <a:rPr lang="en-US" sz="2000" dirty="0" err="1">
                <a:latin typeface="Garamond" panose="02020404030301010803" pitchFamily="18" charset="0"/>
              </a:rPr>
              <a:t>aciet</a:t>
            </a:r>
            <a:r>
              <a:rPr lang="en-US" sz="2000" dirty="0">
                <a:latin typeface="Garamond" panose="02020404030301010803" pitchFamily="18" charset="0"/>
              </a:rPr>
              <a:t> pos </a:t>
            </a:r>
            <a:r>
              <a:rPr lang="en-US" sz="2000" dirty="0" err="1">
                <a:latin typeface="Garamond" panose="02020404030301010803" pitchFamily="18" charset="0"/>
              </a:rPr>
              <a:t>dolupidendam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faccae</a:t>
            </a:r>
            <a:r>
              <a:rPr lang="en-US" sz="2000" dirty="0">
                <a:latin typeface="Garamond" panose="02020404030301010803" pitchFamily="18" charset="0"/>
              </a:rPr>
              <a:t>. </a:t>
            </a:r>
            <a:r>
              <a:rPr lang="en-US" sz="2000" dirty="0" err="1">
                <a:latin typeface="Garamond" panose="02020404030301010803" pitchFamily="18" charset="0"/>
              </a:rPr>
              <a:t>Cabid</a:t>
            </a:r>
            <a:r>
              <a:rPr lang="en-US" sz="2000" dirty="0">
                <a:latin typeface="Garamond" panose="02020404030301010803" pitchFamily="18" charset="0"/>
              </a:rPr>
              <a:t> et, </a:t>
            </a:r>
            <a:r>
              <a:rPr lang="en-US" sz="2000" dirty="0" err="1">
                <a:latin typeface="Garamond" panose="02020404030301010803" pitchFamily="18" charset="0"/>
              </a:rPr>
              <a:t>te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olenti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demp</a:t>
            </a:r>
            <a:r>
              <a:rPr lang="en-US" sz="2000" dirty="0">
                <a:latin typeface="Garamond" panose="02020404030301010803" pitchFamily="18" charset="0"/>
              </a:rPr>
              <a:t>. </a:t>
            </a:r>
            <a:r>
              <a:rPr lang="en-US" sz="2000" dirty="0" err="1">
                <a:latin typeface="Garamond" panose="02020404030301010803" pitchFamily="18" charset="0"/>
              </a:rPr>
              <a:t>Pitentib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usciis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accaborum</a:t>
            </a:r>
            <a:r>
              <a:rPr lang="en-US" sz="2000" dirty="0">
                <a:latin typeface="Garamond" panose="02020404030301010803" pitchFamily="18" charset="0"/>
              </a:rPr>
              <a:t> ipsum </a:t>
            </a:r>
            <a:r>
              <a:rPr lang="en-US" sz="2000" dirty="0" err="1">
                <a:latin typeface="Garamond" panose="02020404030301010803" pitchFamily="18" charset="0"/>
              </a:rPr>
              <a:t>quam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veloxi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ea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quatium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faci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dolorero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intio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nmina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rectusIqui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cusapit</a:t>
            </a:r>
            <a:r>
              <a:rPr lang="en-US" sz="2000" dirty="0">
                <a:latin typeface="Garamond" panose="02020404030301010803" pitchFamily="18" charset="0"/>
              </a:rPr>
              <a:t> as </a:t>
            </a:r>
            <a:r>
              <a:rPr lang="en-US" sz="2000" dirty="0" err="1">
                <a:latin typeface="Garamond" panose="02020404030301010803" pitchFamily="18" charset="0"/>
              </a:rPr>
              <a:t>vollore</a:t>
            </a:r>
            <a:r>
              <a:rPr lang="en-US" sz="2000" dirty="0">
                <a:latin typeface="Garamond" panose="02020404030301010803" pitchFamily="18" charset="0"/>
              </a:rPr>
              <a:t>, </a:t>
            </a:r>
            <a:r>
              <a:rPr lang="en-US" sz="2000" dirty="0" err="1">
                <a:latin typeface="Garamond" panose="02020404030301010803" pitchFamily="18" charset="0"/>
              </a:rPr>
              <a:t>aut</a:t>
            </a:r>
            <a:r>
              <a:rPr lang="en-US" sz="2000" dirty="0">
                <a:latin typeface="Garamond" panose="02020404030301010803" pitchFamily="18" charset="0"/>
              </a:rPr>
              <a:t> labore </a:t>
            </a:r>
            <a:r>
              <a:rPr lang="en-US" sz="2000" dirty="0" err="1">
                <a:latin typeface="Garamond" panose="02020404030301010803" pitchFamily="18" charset="0"/>
              </a:rPr>
              <a:t>perorae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puditi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dio</a:t>
            </a:r>
            <a:r>
              <a:rPr lang="en-US" sz="2000" dirty="0">
                <a:latin typeface="Garamond" panose="02020404030301010803" pitchFamily="18" charset="0"/>
              </a:rPr>
              <a:t>. </a:t>
            </a:r>
            <a:r>
              <a:rPr lang="en-US" sz="2000" dirty="0" err="1">
                <a:latin typeface="Garamond" panose="02020404030301010803" pitchFamily="18" charset="0"/>
              </a:rPr>
              <a:t>Olora</a:t>
            </a:r>
            <a:r>
              <a:rPr lang="en-US" sz="2000" dirty="0">
                <a:latin typeface="Garamond" panose="02020404030301010803" pitchFamily="18" charset="0"/>
              </a:rPr>
              <a:t> et </a:t>
            </a:r>
            <a:r>
              <a:rPr lang="en-US" sz="2000" dirty="0" err="1">
                <a:latin typeface="Garamond" panose="02020404030301010803" pitchFamily="18" charset="0"/>
              </a:rPr>
              <a:t>sam</a:t>
            </a:r>
            <a:r>
              <a:rPr lang="en-US" sz="2000" dirty="0">
                <a:latin typeface="Garamond" panose="02020404030301010803" pitchFamily="18" charset="0"/>
              </a:rPr>
              <a:t> que </a:t>
            </a:r>
            <a:r>
              <a:rPr lang="en-US" sz="2000" dirty="0" err="1">
                <a:latin typeface="Garamond" panose="02020404030301010803" pitchFamily="18" charset="0"/>
              </a:rPr>
              <a:t>volor</a:t>
            </a:r>
            <a:r>
              <a:rPr lang="en-US" sz="2000" dirty="0">
                <a:latin typeface="Garamond" panose="02020404030301010803" pitchFamily="18" charset="0"/>
              </a:rPr>
              <a:t> rem que </a:t>
            </a:r>
            <a:r>
              <a:rPr lang="en-US" sz="2000" dirty="0" err="1">
                <a:latin typeface="Garamond" panose="02020404030301010803" pitchFamily="18" charset="0"/>
              </a:rPr>
              <a:t>ressequi</a:t>
            </a:r>
            <a:r>
              <a:rPr lang="en-US" sz="2000" dirty="0">
                <a:latin typeface="Garamond" panose="02020404030301010803" pitchFamily="18" charset="0"/>
              </a:rPr>
              <a:t> dis </a:t>
            </a:r>
            <a:r>
              <a:rPr lang="en-US" sz="2000" dirty="0" err="1">
                <a:latin typeface="Garamond" panose="02020404030301010803" pitchFamily="18" charset="0"/>
              </a:rPr>
              <a:t>etus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endia</a:t>
            </a:r>
            <a:r>
              <a:rPr lang="en-US" sz="2000" dirty="0">
                <a:latin typeface="Garamond" panose="02020404030301010803" pitchFamily="18" charset="0"/>
              </a:rPr>
              <a:t> sit re, </a:t>
            </a:r>
            <a:r>
              <a:rPr lang="en-US" sz="2000" dirty="0" err="1">
                <a:latin typeface="Garamond" panose="02020404030301010803" pitchFamily="18" charset="0"/>
              </a:rPr>
              <a:t>occumquam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invel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ipsunt</a:t>
            </a:r>
            <a:r>
              <a:rPr lang="en-US" sz="2000" dirty="0">
                <a:latin typeface="Garamond" panose="02020404030301010803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206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D3A7B-5F63-2755-92EE-A7DFCD0A2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97B98-06FA-5E40-A787-D39D24D9D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D6B4D-2FAE-94FA-C8B3-08A2F93749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02\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97635-7921-ED79-D496-686B738507A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71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E62AC77-55C6-545A-0C53-5BF7E9189696}"/>
              </a:ext>
            </a:extLst>
          </p:cNvPr>
          <p:cNvSpPr txBox="1">
            <a:spLocks/>
          </p:cNvSpPr>
          <p:nvPr/>
        </p:nvSpPr>
        <p:spPr>
          <a:xfrm>
            <a:off x="259828" y="309614"/>
            <a:ext cx="3204433" cy="24024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i="1" kern="1200" spc="0">
                <a:solidFill>
                  <a:srgbClr val="C00000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5CABE8-F26E-15BE-7130-DBFE4B59D640}"/>
              </a:ext>
            </a:extLst>
          </p:cNvPr>
          <p:cNvSpPr txBox="1"/>
          <p:nvPr/>
        </p:nvSpPr>
        <p:spPr>
          <a:xfrm>
            <a:off x="660181" y="3985130"/>
            <a:ext cx="10456332" cy="2231380"/>
          </a:xfrm>
          <a:prstGeom prst="rect">
            <a:avLst/>
          </a:prstGeom>
          <a:noFill/>
        </p:spPr>
        <p:txBody>
          <a:bodyPr wrap="square" lIns="0" tIns="0" rIns="0" bIns="0" numCol="3" spcCol="548640" rtlCol="0">
            <a:spAutoFit/>
          </a:bodyPr>
          <a:lstStyle/>
          <a:p>
            <a:r>
              <a:rPr lang="en-US" sz="1600" b="1" dirty="0" err="1">
                <a:solidFill>
                  <a:srgbClr val="EE2D38"/>
                </a:solidFill>
                <a:latin typeface="Trebuchet MS" panose="020B0703020202090204" pitchFamily="34" charset="0"/>
              </a:rPr>
              <a:t>Gitas</a:t>
            </a:r>
            <a:r>
              <a:rPr lang="en-US" sz="1600" b="1" dirty="0">
                <a:solidFill>
                  <a:srgbClr val="EE2D38"/>
                </a:solidFill>
                <a:latin typeface="Trebuchet MS" panose="020B0703020202090204" pitchFamily="34" charset="0"/>
              </a:rPr>
              <a:t> alit </a:t>
            </a:r>
            <a:r>
              <a:rPr lang="en-US" sz="1600" b="1" dirty="0" err="1">
                <a:solidFill>
                  <a:srgbClr val="EE2D38"/>
                </a:solidFill>
                <a:latin typeface="Trebuchet MS" panose="020B0703020202090204" pitchFamily="34" charset="0"/>
              </a:rPr>
              <a:t>ute</a:t>
            </a:r>
            <a:r>
              <a:rPr lang="en-US" sz="1600" b="1" dirty="0">
                <a:solidFill>
                  <a:srgbClr val="EE2D38"/>
                </a:solidFill>
                <a:latin typeface="Trebuchet MS" panose="020B0703020202090204" pitchFamily="34" charset="0"/>
              </a:rPr>
              <a:t> </a:t>
            </a:r>
            <a:r>
              <a:rPr lang="en-US" sz="1600" b="1" dirty="0" err="1">
                <a:solidFill>
                  <a:srgbClr val="EE2D38"/>
                </a:solidFill>
                <a:latin typeface="Trebuchet MS" panose="020B0703020202090204" pitchFamily="34" charset="0"/>
              </a:rPr>
              <a:t>cor</a:t>
            </a:r>
            <a:r>
              <a:rPr lang="en-US" sz="1600" b="1" dirty="0">
                <a:solidFill>
                  <a:srgbClr val="EE2D38"/>
                </a:solidFill>
                <a:latin typeface="Trebuchet MS" panose="020B0703020202090204" pitchFamily="34" charset="0"/>
              </a:rPr>
              <a:t> au</a:t>
            </a:r>
            <a:br>
              <a:rPr lang="en-US" sz="1600" dirty="0">
                <a:latin typeface="Trebuchet MS" panose="020B0703020202090204" pitchFamily="34" charset="0"/>
              </a:rPr>
            </a:br>
            <a:endParaRPr lang="en-US" sz="1600" dirty="0">
              <a:latin typeface="Trebuchet MS" panose="020B0703020202090204" pitchFamily="34" charset="0"/>
            </a:endParaRPr>
          </a:p>
          <a:p>
            <a:r>
              <a:rPr lang="en-US" sz="1600" dirty="0" err="1">
                <a:latin typeface="Trebuchet MS" panose="020B0703020202090204" pitchFamily="34" charset="0"/>
              </a:rPr>
              <a:t>Ebis</a:t>
            </a:r>
            <a:r>
              <a:rPr lang="en-US" sz="1600" dirty="0">
                <a:latin typeface="Trebuchet MS" panose="020B0703020202090204" pitchFamily="34" charset="0"/>
              </a:rPr>
              <a:t> sed quo </a:t>
            </a:r>
            <a:r>
              <a:rPr lang="en-US" sz="1600" dirty="0" err="1">
                <a:latin typeface="Trebuchet MS" panose="020B0703020202090204" pitchFamily="34" charset="0"/>
              </a:rPr>
              <a:t>maiorer</a:t>
            </a:r>
            <a:r>
              <a:rPr lang="en-US" sz="1600" dirty="0">
                <a:latin typeface="Trebuchet MS" panose="020B0703020202090204" pitchFamily="34" charset="0"/>
              </a:rPr>
              <a:t> rum </a:t>
            </a:r>
            <a:r>
              <a:rPr lang="en-US" sz="1600" dirty="0" err="1">
                <a:latin typeface="Trebuchet MS" panose="020B0703020202090204" pitchFamily="34" charset="0"/>
              </a:rPr>
              <a:t>aciet</a:t>
            </a:r>
            <a:r>
              <a:rPr lang="en-US" sz="1600" dirty="0">
                <a:latin typeface="Trebuchet MS" panose="020B0703020202090204" pitchFamily="34" charset="0"/>
              </a:rPr>
              <a:t> pos </a:t>
            </a:r>
            <a:r>
              <a:rPr lang="en-US" sz="1600" dirty="0" err="1">
                <a:latin typeface="Trebuchet MS" panose="020B0703020202090204" pitchFamily="34" charset="0"/>
              </a:rPr>
              <a:t>dolupidendam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faccae</a:t>
            </a:r>
            <a:r>
              <a:rPr lang="en-US" sz="1600" dirty="0">
                <a:latin typeface="Trebuchet MS" panose="020B0703020202090204" pitchFamily="34" charset="0"/>
              </a:rPr>
              <a:t>. </a:t>
            </a:r>
            <a:r>
              <a:rPr lang="en-US" sz="1600" dirty="0" err="1">
                <a:latin typeface="Trebuchet MS" panose="020B0703020202090204" pitchFamily="34" charset="0"/>
              </a:rPr>
              <a:t>Cabid</a:t>
            </a:r>
            <a:r>
              <a:rPr lang="en-US" sz="1600" dirty="0">
                <a:latin typeface="Trebuchet MS" panose="020B0703020202090204" pitchFamily="34" charset="0"/>
              </a:rPr>
              <a:t> et, </a:t>
            </a:r>
            <a:r>
              <a:rPr lang="en-US" sz="1600" dirty="0" err="1">
                <a:latin typeface="Trebuchet MS" panose="020B0703020202090204" pitchFamily="34" charset="0"/>
              </a:rPr>
              <a:t>te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olenti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demp</a:t>
            </a:r>
            <a:r>
              <a:rPr lang="en-US" sz="1600" dirty="0">
                <a:latin typeface="Trebuchet MS" panose="020B0703020202090204" pitchFamily="34" charset="0"/>
              </a:rPr>
              <a:t>. </a:t>
            </a:r>
            <a:r>
              <a:rPr lang="en-US" sz="1600" dirty="0" err="1">
                <a:latin typeface="Trebuchet MS" panose="020B0703020202090204" pitchFamily="34" charset="0"/>
              </a:rPr>
              <a:t>Pitentib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usciis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accaborum</a:t>
            </a:r>
            <a:r>
              <a:rPr lang="en-US" sz="1600" dirty="0">
                <a:latin typeface="Trebuchet MS" panose="020B0703020202090204" pitchFamily="34" charset="0"/>
              </a:rPr>
              <a:t> ipsum </a:t>
            </a:r>
            <a:r>
              <a:rPr lang="en-US" sz="1600" dirty="0" err="1">
                <a:latin typeface="Trebuchet MS" panose="020B0703020202090204" pitchFamily="34" charset="0"/>
              </a:rPr>
              <a:t>quam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veloxi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ea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quatium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faci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dolorero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intio</a:t>
            </a:r>
            <a:r>
              <a:rPr lang="en-US" sz="1600" dirty="0">
                <a:latin typeface="Trebuchet MS" panose="020B0703020202090204" pitchFamily="34" charset="0"/>
              </a:rPr>
              <a:t>.</a:t>
            </a:r>
          </a:p>
          <a:p>
            <a:endParaRPr lang="en-US" sz="1600" dirty="0">
              <a:solidFill>
                <a:srgbClr val="EE2D38"/>
              </a:solidFill>
              <a:latin typeface="Trebuchet MS" panose="020B0703020202090204" pitchFamily="34" charset="0"/>
            </a:endParaRPr>
          </a:p>
          <a:p>
            <a:endParaRPr lang="en-US" sz="1600" dirty="0">
              <a:solidFill>
                <a:srgbClr val="EE2D38"/>
              </a:solidFill>
              <a:latin typeface="Trebuchet MS" panose="020B0703020202090204" pitchFamily="34" charset="0"/>
            </a:endParaRPr>
          </a:p>
          <a:p>
            <a:r>
              <a:rPr lang="en-US" sz="1600" b="1" dirty="0" err="1">
                <a:solidFill>
                  <a:srgbClr val="EE2D38"/>
                </a:solidFill>
                <a:latin typeface="Trebuchet MS" panose="020B0703020202090204" pitchFamily="34" charset="0"/>
              </a:rPr>
              <a:t>Gitas</a:t>
            </a:r>
            <a:r>
              <a:rPr lang="en-US" sz="1600" b="1" dirty="0">
                <a:solidFill>
                  <a:srgbClr val="EE2D38"/>
                </a:solidFill>
                <a:latin typeface="Trebuchet MS" panose="020B0703020202090204" pitchFamily="34" charset="0"/>
              </a:rPr>
              <a:t> alit </a:t>
            </a:r>
            <a:r>
              <a:rPr lang="en-US" sz="1600" b="1" dirty="0" err="1">
                <a:solidFill>
                  <a:srgbClr val="EE2D38"/>
                </a:solidFill>
                <a:latin typeface="Trebuchet MS" panose="020B0703020202090204" pitchFamily="34" charset="0"/>
              </a:rPr>
              <a:t>ute</a:t>
            </a:r>
            <a:r>
              <a:rPr lang="en-US" sz="1600" b="1" dirty="0">
                <a:solidFill>
                  <a:srgbClr val="EE2D38"/>
                </a:solidFill>
                <a:latin typeface="Trebuchet MS" panose="020B0703020202090204" pitchFamily="34" charset="0"/>
              </a:rPr>
              <a:t> </a:t>
            </a:r>
            <a:r>
              <a:rPr lang="en-US" sz="1600" b="1" dirty="0" err="1">
                <a:solidFill>
                  <a:srgbClr val="EE2D38"/>
                </a:solidFill>
                <a:latin typeface="Trebuchet MS" panose="020B0703020202090204" pitchFamily="34" charset="0"/>
              </a:rPr>
              <a:t>cor</a:t>
            </a:r>
            <a:r>
              <a:rPr lang="en-US" sz="1600" b="1" dirty="0">
                <a:solidFill>
                  <a:srgbClr val="EE2D38"/>
                </a:solidFill>
                <a:latin typeface="Trebuchet MS" panose="020B0703020202090204" pitchFamily="34" charset="0"/>
              </a:rPr>
              <a:t> au</a:t>
            </a:r>
            <a:br>
              <a:rPr lang="en-US" sz="1600" dirty="0">
                <a:latin typeface="Trebuchet MS" panose="020B0703020202090204" pitchFamily="34" charset="0"/>
              </a:rPr>
            </a:br>
            <a:endParaRPr lang="en-US" sz="1600" dirty="0">
              <a:latin typeface="Trebuchet MS" panose="020B0703020202090204" pitchFamily="34" charset="0"/>
            </a:endParaRPr>
          </a:p>
          <a:p>
            <a:r>
              <a:rPr lang="en-US" sz="1600" dirty="0" err="1">
                <a:latin typeface="Trebuchet MS" panose="020B0703020202090204" pitchFamily="34" charset="0"/>
              </a:rPr>
              <a:t>Ebis</a:t>
            </a:r>
            <a:r>
              <a:rPr lang="en-US" sz="1600" dirty="0">
                <a:latin typeface="Trebuchet MS" panose="020B0703020202090204" pitchFamily="34" charset="0"/>
              </a:rPr>
              <a:t> sed quo </a:t>
            </a:r>
            <a:r>
              <a:rPr lang="en-US" sz="1600" dirty="0" err="1">
                <a:latin typeface="Trebuchet MS" panose="020B0703020202090204" pitchFamily="34" charset="0"/>
              </a:rPr>
              <a:t>maiorer</a:t>
            </a:r>
            <a:r>
              <a:rPr lang="en-US" sz="1600" dirty="0">
                <a:latin typeface="Trebuchet MS" panose="020B0703020202090204" pitchFamily="34" charset="0"/>
              </a:rPr>
              <a:t> rum </a:t>
            </a:r>
            <a:r>
              <a:rPr lang="en-US" sz="1600" dirty="0" err="1">
                <a:latin typeface="Trebuchet MS" panose="020B0703020202090204" pitchFamily="34" charset="0"/>
              </a:rPr>
              <a:t>aciet</a:t>
            </a:r>
            <a:r>
              <a:rPr lang="en-US" sz="1600" dirty="0">
                <a:latin typeface="Trebuchet MS" panose="020B0703020202090204" pitchFamily="34" charset="0"/>
              </a:rPr>
              <a:t> pos </a:t>
            </a:r>
            <a:r>
              <a:rPr lang="en-US" sz="1600" dirty="0" err="1">
                <a:latin typeface="Trebuchet MS" panose="020B0703020202090204" pitchFamily="34" charset="0"/>
              </a:rPr>
              <a:t>dolupidendam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faccae</a:t>
            </a:r>
            <a:r>
              <a:rPr lang="en-US" sz="1600" dirty="0">
                <a:latin typeface="Trebuchet MS" panose="020B0703020202090204" pitchFamily="34" charset="0"/>
              </a:rPr>
              <a:t>. </a:t>
            </a:r>
            <a:r>
              <a:rPr lang="en-US" sz="1600" dirty="0" err="1">
                <a:latin typeface="Trebuchet MS" panose="020B0703020202090204" pitchFamily="34" charset="0"/>
              </a:rPr>
              <a:t>Cabid</a:t>
            </a:r>
            <a:r>
              <a:rPr lang="en-US" sz="1600" dirty="0">
                <a:latin typeface="Trebuchet MS" panose="020B0703020202090204" pitchFamily="34" charset="0"/>
              </a:rPr>
              <a:t> et, </a:t>
            </a:r>
            <a:r>
              <a:rPr lang="en-US" sz="1600" dirty="0" err="1">
                <a:latin typeface="Trebuchet MS" panose="020B0703020202090204" pitchFamily="34" charset="0"/>
              </a:rPr>
              <a:t>te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olenti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demp</a:t>
            </a:r>
            <a:r>
              <a:rPr lang="en-US" sz="1600" dirty="0">
                <a:latin typeface="Trebuchet MS" panose="020B0703020202090204" pitchFamily="34" charset="0"/>
              </a:rPr>
              <a:t>. </a:t>
            </a:r>
            <a:r>
              <a:rPr lang="en-US" sz="1600" dirty="0" err="1">
                <a:latin typeface="Trebuchet MS" panose="020B0703020202090204" pitchFamily="34" charset="0"/>
              </a:rPr>
              <a:t>Pitentib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usciis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accaborum</a:t>
            </a:r>
            <a:r>
              <a:rPr lang="en-US" sz="1600" dirty="0">
                <a:latin typeface="Trebuchet MS" panose="020B0703020202090204" pitchFamily="34" charset="0"/>
              </a:rPr>
              <a:t> ipsum </a:t>
            </a:r>
            <a:r>
              <a:rPr lang="en-US" sz="1600" dirty="0" err="1">
                <a:latin typeface="Trebuchet MS" panose="020B0703020202090204" pitchFamily="34" charset="0"/>
              </a:rPr>
              <a:t>quam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veloxi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ea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quatium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faci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dolorero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intio</a:t>
            </a:r>
            <a:r>
              <a:rPr lang="en-US" sz="1600" dirty="0">
                <a:latin typeface="Trebuchet MS" panose="020B0703020202090204" pitchFamily="34" charset="0"/>
              </a:rPr>
              <a:t>.</a:t>
            </a:r>
          </a:p>
          <a:p>
            <a:endParaRPr lang="en-US" sz="1600" dirty="0">
              <a:solidFill>
                <a:srgbClr val="EE2D38"/>
              </a:solidFill>
              <a:latin typeface="Trebuchet MS" panose="020B0703020202090204" pitchFamily="34" charset="0"/>
            </a:endParaRPr>
          </a:p>
          <a:p>
            <a:endParaRPr lang="en-US" sz="1600" dirty="0">
              <a:solidFill>
                <a:srgbClr val="EE2D38"/>
              </a:solidFill>
              <a:latin typeface="Trebuchet MS" panose="020B0703020202090204" pitchFamily="34" charset="0"/>
            </a:endParaRPr>
          </a:p>
          <a:p>
            <a:r>
              <a:rPr lang="en-US" sz="1600" b="1" dirty="0" err="1">
                <a:solidFill>
                  <a:srgbClr val="EE2D38"/>
                </a:solidFill>
                <a:latin typeface="Trebuchet MS" panose="020B0703020202090204" pitchFamily="34" charset="0"/>
              </a:rPr>
              <a:t>Gitas</a:t>
            </a:r>
            <a:r>
              <a:rPr lang="en-US" sz="1600" b="1" dirty="0">
                <a:solidFill>
                  <a:srgbClr val="EE2D38"/>
                </a:solidFill>
                <a:latin typeface="Trebuchet MS" panose="020B0703020202090204" pitchFamily="34" charset="0"/>
              </a:rPr>
              <a:t> alit </a:t>
            </a:r>
            <a:r>
              <a:rPr lang="en-US" sz="1600" b="1" dirty="0" err="1">
                <a:solidFill>
                  <a:srgbClr val="EE2D38"/>
                </a:solidFill>
                <a:latin typeface="Trebuchet MS" panose="020B0703020202090204" pitchFamily="34" charset="0"/>
              </a:rPr>
              <a:t>ute</a:t>
            </a:r>
            <a:r>
              <a:rPr lang="en-US" sz="1600" b="1" dirty="0">
                <a:solidFill>
                  <a:srgbClr val="EE2D38"/>
                </a:solidFill>
                <a:latin typeface="Trebuchet MS" panose="020B0703020202090204" pitchFamily="34" charset="0"/>
              </a:rPr>
              <a:t> </a:t>
            </a:r>
            <a:r>
              <a:rPr lang="en-US" sz="1600" b="1" dirty="0" err="1">
                <a:solidFill>
                  <a:srgbClr val="EE2D38"/>
                </a:solidFill>
                <a:latin typeface="Trebuchet MS" panose="020B0703020202090204" pitchFamily="34" charset="0"/>
              </a:rPr>
              <a:t>cor</a:t>
            </a:r>
            <a:r>
              <a:rPr lang="en-US" sz="1600" b="1" dirty="0">
                <a:solidFill>
                  <a:srgbClr val="EE2D38"/>
                </a:solidFill>
                <a:latin typeface="Trebuchet MS" panose="020B0703020202090204" pitchFamily="34" charset="0"/>
              </a:rPr>
              <a:t> au</a:t>
            </a:r>
            <a:br>
              <a:rPr lang="en-US" sz="1600" dirty="0">
                <a:latin typeface="Trebuchet MS" panose="020B0703020202090204" pitchFamily="34" charset="0"/>
              </a:rPr>
            </a:br>
            <a:endParaRPr lang="en-US" sz="1600" dirty="0">
              <a:latin typeface="Trebuchet MS" panose="020B0703020202090204" pitchFamily="34" charset="0"/>
            </a:endParaRPr>
          </a:p>
          <a:p>
            <a:r>
              <a:rPr lang="en-US" sz="1600" dirty="0" err="1">
                <a:latin typeface="Trebuchet MS" panose="020B0703020202090204" pitchFamily="34" charset="0"/>
              </a:rPr>
              <a:t>Ebis</a:t>
            </a:r>
            <a:r>
              <a:rPr lang="en-US" sz="1600" dirty="0">
                <a:latin typeface="Trebuchet MS" panose="020B0703020202090204" pitchFamily="34" charset="0"/>
              </a:rPr>
              <a:t> sed quo </a:t>
            </a:r>
            <a:r>
              <a:rPr lang="en-US" sz="1600" dirty="0" err="1">
                <a:latin typeface="Trebuchet MS" panose="020B0703020202090204" pitchFamily="34" charset="0"/>
              </a:rPr>
              <a:t>maiorer</a:t>
            </a:r>
            <a:r>
              <a:rPr lang="en-US" sz="1600" dirty="0">
                <a:latin typeface="Trebuchet MS" panose="020B0703020202090204" pitchFamily="34" charset="0"/>
              </a:rPr>
              <a:t> rum </a:t>
            </a:r>
            <a:r>
              <a:rPr lang="en-US" sz="1600" dirty="0" err="1">
                <a:latin typeface="Trebuchet MS" panose="020B0703020202090204" pitchFamily="34" charset="0"/>
              </a:rPr>
              <a:t>aciet</a:t>
            </a:r>
            <a:r>
              <a:rPr lang="en-US" sz="1600" dirty="0">
                <a:latin typeface="Trebuchet MS" panose="020B0703020202090204" pitchFamily="34" charset="0"/>
              </a:rPr>
              <a:t> pos </a:t>
            </a:r>
            <a:r>
              <a:rPr lang="en-US" sz="1600" dirty="0" err="1">
                <a:latin typeface="Trebuchet MS" panose="020B0703020202090204" pitchFamily="34" charset="0"/>
              </a:rPr>
              <a:t>dolupidendam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faccae</a:t>
            </a:r>
            <a:r>
              <a:rPr lang="en-US" sz="1600" dirty="0">
                <a:latin typeface="Trebuchet MS" panose="020B0703020202090204" pitchFamily="34" charset="0"/>
              </a:rPr>
              <a:t>. </a:t>
            </a:r>
            <a:r>
              <a:rPr lang="en-US" sz="1600" dirty="0" err="1">
                <a:latin typeface="Trebuchet MS" panose="020B0703020202090204" pitchFamily="34" charset="0"/>
              </a:rPr>
              <a:t>Cabid</a:t>
            </a:r>
            <a:r>
              <a:rPr lang="en-US" sz="1600" dirty="0">
                <a:latin typeface="Trebuchet MS" panose="020B0703020202090204" pitchFamily="34" charset="0"/>
              </a:rPr>
              <a:t> et, </a:t>
            </a:r>
            <a:r>
              <a:rPr lang="en-US" sz="1600" dirty="0" err="1">
                <a:latin typeface="Trebuchet MS" panose="020B0703020202090204" pitchFamily="34" charset="0"/>
              </a:rPr>
              <a:t>te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olenti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demp</a:t>
            </a:r>
            <a:r>
              <a:rPr lang="en-US" sz="1600" dirty="0">
                <a:latin typeface="Trebuchet MS" panose="020B0703020202090204" pitchFamily="34" charset="0"/>
              </a:rPr>
              <a:t>. </a:t>
            </a:r>
            <a:r>
              <a:rPr lang="en-US" sz="1600" dirty="0" err="1">
                <a:latin typeface="Trebuchet MS" panose="020B0703020202090204" pitchFamily="34" charset="0"/>
              </a:rPr>
              <a:t>Pitentib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usciis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accaborum</a:t>
            </a:r>
            <a:r>
              <a:rPr lang="en-US" sz="1600" dirty="0">
                <a:latin typeface="Trebuchet MS" panose="020B0703020202090204" pitchFamily="34" charset="0"/>
              </a:rPr>
              <a:t> ipsum </a:t>
            </a:r>
            <a:r>
              <a:rPr lang="en-US" sz="1600" dirty="0" err="1">
                <a:latin typeface="Trebuchet MS" panose="020B0703020202090204" pitchFamily="34" charset="0"/>
              </a:rPr>
              <a:t>quam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veloxi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ea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quatium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faci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dolorero</a:t>
            </a:r>
            <a:r>
              <a:rPr lang="en-US" sz="1600" dirty="0">
                <a:latin typeface="Trebuchet MS" panose="020B0703020202090204" pitchFamily="34" charset="0"/>
              </a:rPr>
              <a:t> </a:t>
            </a:r>
            <a:r>
              <a:rPr lang="en-US" sz="1600" dirty="0" err="1">
                <a:latin typeface="Trebuchet MS" panose="020B0703020202090204" pitchFamily="34" charset="0"/>
              </a:rPr>
              <a:t>intio</a:t>
            </a:r>
            <a:r>
              <a:rPr lang="en-US" sz="1600" dirty="0">
                <a:latin typeface="Trebuchet MS" panose="020B0703020202090204" pitchFamily="34" charset="0"/>
              </a:rPr>
              <a:t>.</a:t>
            </a:r>
          </a:p>
          <a:p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endParaRPr lang="en-US" dirty="0"/>
          </a:p>
        </p:txBody>
      </p:sp>
      <p:pic>
        <p:nvPicPr>
          <p:cNvPr id="4" name="Picture 3" descr="A picture containing text, person, different, same&#10;&#10;Description automatically generated">
            <a:extLst>
              <a:ext uri="{FF2B5EF4-FFF2-40B4-BE49-F238E27FC236}">
                <a16:creationId xmlns:a16="http://schemas.microsoft.com/office/drawing/2014/main" id="{47A4F998-E3E0-FE4E-074F-B8A317DA12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7" t="58449" r="71394" b="2114"/>
          <a:stretch/>
        </p:blipFill>
        <p:spPr>
          <a:xfrm>
            <a:off x="660181" y="1075271"/>
            <a:ext cx="3278460" cy="2704594"/>
          </a:xfrm>
          <a:prstGeom prst="rect">
            <a:avLst/>
          </a:prstGeom>
        </p:spPr>
      </p:pic>
      <p:pic>
        <p:nvPicPr>
          <p:cNvPr id="5" name="Picture 4" descr="A picture containing text, person, different, same&#10;&#10;Description automatically generated">
            <a:extLst>
              <a:ext uri="{FF2B5EF4-FFF2-40B4-BE49-F238E27FC236}">
                <a16:creationId xmlns:a16="http://schemas.microsoft.com/office/drawing/2014/main" id="{CEA09817-19EB-C241-9ACE-F26C96884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87" t="58449" r="41194" b="2114"/>
          <a:stretch/>
        </p:blipFill>
        <p:spPr>
          <a:xfrm>
            <a:off x="4338016" y="1075271"/>
            <a:ext cx="3278461" cy="2704594"/>
          </a:xfrm>
          <a:prstGeom prst="rect">
            <a:avLst/>
          </a:prstGeom>
        </p:spPr>
      </p:pic>
      <p:pic>
        <p:nvPicPr>
          <p:cNvPr id="6" name="Picture 5" descr="A picture containing text, person, different, same&#10;&#10;Description automatically generated">
            <a:extLst>
              <a:ext uri="{FF2B5EF4-FFF2-40B4-BE49-F238E27FC236}">
                <a16:creationId xmlns:a16="http://schemas.microsoft.com/office/drawing/2014/main" id="{2EA441FE-5173-B194-C642-6B09A6C7E8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20" t="58449" r="11760" b="2114"/>
          <a:stretch/>
        </p:blipFill>
        <p:spPr>
          <a:xfrm>
            <a:off x="7974963" y="1075271"/>
            <a:ext cx="3278459" cy="270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09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80CEE5-1D4F-CC91-3C09-2D2919DAEA3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70BB77-509D-DE8D-A9CA-0262CD746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32998-A1F6-8866-2673-6D69C917B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379F5-4A6C-B90C-FF9C-985642A399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03\</a:t>
            </a:r>
          </a:p>
        </p:txBody>
      </p:sp>
    </p:spTree>
    <p:extLst>
      <p:ext uri="{BB962C8B-B14F-4D97-AF65-F5344CB8AC3E}">
        <p14:creationId xmlns:p14="http://schemas.microsoft.com/office/powerpoint/2010/main" val="3146179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SE PPT 1">
      <a:dk1>
        <a:srgbClr val="003769"/>
      </a:dk1>
      <a:lt1>
        <a:srgbClr val="FFFFFF"/>
      </a:lt1>
      <a:dk2>
        <a:srgbClr val="990000"/>
      </a:dk2>
      <a:lt2>
        <a:srgbClr val="002E5C"/>
      </a:lt2>
      <a:accent1>
        <a:srgbClr val="F80624"/>
      </a:accent1>
      <a:accent2>
        <a:srgbClr val="A6BBC9"/>
      </a:accent2>
      <a:accent3>
        <a:srgbClr val="C9D7EC"/>
      </a:accent3>
      <a:accent4>
        <a:srgbClr val="FFC000"/>
      </a:accent4>
      <a:accent5>
        <a:srgbClr val="4D4185"/>
      </a:accent5>
      <a:accent6>
        <a:srgbClr val="006E47"/>
      </a:accent6>
      <a:hlink>
        <a:srgbClr val="CB3724"/>
      </a:hlink>
      <a:folHlink>
        <a:srgbClr val="415464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GSE PPT 1">
      <a:dk1>
        <a:srgbClr val="003769"/>
      </a:dk1>
      <a:lt1>
        <a:srgbClr val="FFFFFF"/>
      </a:lt1>
      <a:dk2>
        <a:srgbClr val="990000"/>
      </a:dk2>
      <a:lt2>
        <a:srgbClr val="002E5C"/>
      </a:lt2>
      <a:accent1>
        <a:srgbClr val="F80624"/>
      </a:accent1>
      <a:accent2>
        <a:srgbClr val="A6BBC9"/>
      </a:accent2>
      <a:accent3>
        <a:srgbClr val="C9D7EC"/>
      </a:accent3>
      <a:accent4>
        <a:srgbClr val="FFC000"/>
      </a:accent4>
      <a:accent5>
        <a:srgbClr val="4D4185"/>
      </a:accent5>
      <a:accent6>
        <a:srgbClr val="006E47"/>
      </a:accent6>
      <a:hlink>
        <a:srgbClr val="CB3724"/>
      </a:hlink>
      <a:folHlink>
        <a:srgbClr val="415464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Custom 1">
      <a:dk1>
        <a:srgbClr val="002856"/>
      </a:dk1>
      <a:lt1>
        <a:srgbClr val="FFFFFF"/>
      </a:lt1>
      <a:dk2>
        <a:srgbClr val="002E5C"/>
      </a:dk2>
      <a:lt2>
        <a:srgbClr val="A6BBC9"/>
      </a:lt2>
      <a:accent1>
        <a:srgbClr val="990000"/>
      </a:accent1>
      <a:accent2>
        <a:srgbClr val="F80624"/>
      </a:accent2>
      <a:accent3>
        <a:srgbClr val="006E47"/>
      </a:accent3>
      <a:accent4>
        <a:srgbClr val="4D4185"/>
      </a:accent4>
      <a:accent5>
        <a:srgbClr val="C9D7EC"/>
      </a:accent5>
      <a:accent6>
        <a:srgbClr val="FF9F19"/>
      </a:accent6>
      <a:hlink>
        <a:srgbClr val="0000FF"/>
      </a:hlink>
      <a:folHlink>
        <a:srgbClr val="99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10396</TotalTime>
  <Words>533</Words>
  <Application>Microsoft Macintosh PowerPoint</Application>
  <PresentationFormat>Widescreen</PresentationFormat>
  <Paragraphs>58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Garamond</vt:lpstr>
      <vt:lpstr>Gill Sans</vt:lpstr>
      <vt:lpstr>Lato</vt:lpstr>
      <vt:lpstr>Montserrat</vt:lpstr>
      <vt:lpstr>Trebuchet MS</vt:lpstr>
      <vt:lpstr>Office Theme</vt:lpstr>
      <vt:lpstr>Custom Design</vt:lpstr>
      <vt:lpstr>1_Custom Design</vt:lpstr>
      <vt:lpstr>Title of Presentation</vt:lpstr>
      <vt:lpstr>Section Title</vt:lpstr>
      <vt:lpstr>PowerPoint Presentation</vt:lpstr>
      <vt:lpstr>PowerPoint Presentation</vt:lpstr>
      <vt:lpstr>PowerPoint Presentation</vt:lpstr>
      <vt:lpstr>PowerPoint Presentation</vt:lpstr>
      <vt:lpstr>Section Title</vt:lpstr>
      <vt:lpstr>PowerPoint Presentation</vt:lpstr>
      <vt:lpstr>Section Title</vt:lpstr>
      <vt:lpstr>PowerPoint Presentation</vt:lpstr>
      <vt:lpstr>Section Title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meghan.k.vaughan@gmail.com</dc:creator>
  <cp:lastModifiedBy>meghan.k.vaughan@gmail.com</cp:lastModifiedBy>
  <cp:revision>4</cp:revision>
  <dcterms:created xsi:type="dcterms:W3CDTF">2022-08-12T14:12:39Z</dcterms:created>
  <dcterms:modified xsi:type="dcterms:W3CDTF">2022-08-19T19:39:39Z</dcterms:modified>
</cp:coreProperties>
</file>