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1" r:id="rId2"/>
    <p:sldMasterId id="2147483654" r:id="rId3"/>
    <p:sldMasterId id="2147483657" r:id="rId4"/>
    <p:sldMasterId id="2147483660" r:id="rId5"/>
  </p:sldMasterIdLst>
  <p:notesMasterIdLst>
    <p:notesMasterId r:id="rId18"/>
  </p:notesMasterIdLst>
  <p:sldIdLst>
    <p:sldId id="260" r:id="rId6"/>
    <p:sldId id="264" r:id="rId7"/>
    <p:sldId id="271" r:id="rId8"/>
    <p:sldId id="272" r:id="rId9"/>
    <p:sldId id="270" r:id="rId10"/>
    <p:sldId id="262" r:id="rId11"/>
    <p:sldId id="268" r:id="rId12"/>
    <p:sldId id="269" r:id="rId13"/>
    <p:sldId id="263" r:id="rId14"/>
    <p:sldId id="265" r:id="rId15"/>
    <p:sldId id="267" r:id="rId16"/>
    <p:sldId id="266" r:id="rId1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0533"/>
    <a:srgbClr val="9314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/>
    <p:restoredTop sz="86370"/>
  </p:normalViewPr>
  <p:slideViewPr>
    <p:cSldViewPr snapToGrid="0" snapToObjects="1">
      <p:cViewPr varScale="1">
        <p:scale>
          <a:sx n="139" d="100"/>
          <a:sy n="139" d="100"/>
        </p:scale>
        <p:origin x="280" y="17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2A8810-E560-2045-8C52-C7F0E9A2D906}" type="datetimeFigureOut">
              <a:rPr lang="en-US" smtClean="0"/>
              <a:t>12/2/24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8AC45-0525-BB4B-AA1C-2C14207A33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926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66288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83119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11913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0344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37021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6219"/>
            <a:ext cx="7853680" cy="85725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0391"/>
            <a:ext cx="7853680" cy="243689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40251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757" y="584441"/>
            <a:ext cx="7772400" cy="1102519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0757" y="1914525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11486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705" y="1174271"/>
            <a:ext cx="7853680" cy="8572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705" y="2168443"/>
            <a:ext cx="7853680" cy="243689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55853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81975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8806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13974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6219"/>
            <a:ext cx="7853680" cy="857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0391"/>
            <a:ext cx="7853680" cy="243689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86746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37419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542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48800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4850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" y="829325"/>
            <a:ext cx="7853680" cy="857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5076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.png"/><Relationship Id="rId5" Type="http://schemas.openxmlformats.org/officeDocument/2006/relationships/image" Target="../media/image3.png"/><Relationship Id="rId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icon&#10;&#10;Description automatically generated">
            <a:extLst>
              <a:ext uri="{FF2B5EF4-FFF2-40B4-BE49-F238E27FC236}">
                <a16:creationId xmlns:a16="http://schemas.microsoft.com/office/drawing/2014/main" id="{606C8A77-6F0D-36BE-B950-1FF292E9F65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5143500" cy="5143500"/>
          </a:xfrm>
          <a:prstGeom prst="rect">
            <a:avLst/>
          </a:prstGeom>
        </p:spPr>
      </p:pic>
      <p:pic>
        <p:nvPicPr>
          <p:cNvPr id="8" name="Picture 7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FE4C15E1-F40F-119A-A3CA-933EA740C64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91548" y="4054986"/>
            <a:ext cx="2743200" cy="75121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ckground pattern&#10;&#10;Description automatically generated">
            <a:extLst>
              <a:ext uri="{FF2B5EF4-FFF2-40B4-BE49-F238E27FC236}">
                <a16:creationId xmlns:a16="http://schemas.microsoft.com/office/drawing/2014/main" id="{F4295F64-0754-DDCA-82FD-C7C2FB50156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 flipH="1">
            <a:off x="7222156" y="0"/>
            <a:ext cx="3843688" cy="5143500"/>
          </a:xfrm>
          <a:prstGeom prst="rect">
            <a:avLst/>
          </a:prstGeom>
        </p:spPr>
      </p:pic>
      <p:pic>
        <p:nvPicPr>
          <p:cNvPr id="6" name="Picture 5" descr="Red lights in the dark&#10;&#10;Description automatically generated with low confidence">
            <a:extLst>
              <a:ext uri="{FF2B5EF4-FFF2-40B4-BE49-F238E27FC236}">
                <a16:creationId xmlns:a16="http://schemas.microsoft.com/office/drawing/2014/main" id="{1D620F1B-D8E1-6988-82CC-8DE60067C98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5400000">
            <a:off x="237987" y="4750409"/>
            <a:ext cx="199335" cy="10596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F30BC0F-B4C2-22C4-1A43-C31730814506}"/>
              </a:ext>
            </a:extLst>
          </p:cNvPr>
          <p:cNvSpPr txBox="1"/>
          <p:nvPr userDrawn="1"/>
        </p:nvSpPr>
        <p:spPr>
          <a:xfrm>
            <a:off x="390636" y="4664890"/>
            <a:ext cx="490661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200" b="1" i="1" dirty="0">
                <a:latin typeface="Trebuchet MS" panose="020B0703020202090204" pitchFamily="34" charset="0"/>
              </a:rPr>
              <a:t>UNIVERSITY OF PENNSYLVANIA GRADUATE SCHOOL OF EDUCATION</a:t>
            </a:r>
          </a:p>
        </p:txBody>
      </p:sp>
    </p:spTree>
    <p:extLst>
      <p:ext uri="{BB962C8B-B14F-4D97-AF65-F5344CB8AC3E}">
        <p14:creationId xmlns:p14="http://schemas.microsoft.com/office/powerpoint/2010/main" val="200649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2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D6CF2518-6787-6AEB-BF84-A2C3595723E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-566737" y="-2305878"/>
            <a:ext cx="3571875" cy="5143500"/>
          </a:xfrm>
          <a:prstGeom prst="rect">
            <a:avLst/>
          </a:prstGeom>
        </p:spPr>
      </p:pic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DED252D6-4618-5D5C-7177-34AB7722746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635820" y="2100470"/>
            <a:ext cx="3571875" cy="5143500"/>
          </a:xfrm>
          <a:prstGeom prst="rect">
            <a:avLst/>
          </a:prstGeom>
        </p:spPr>
      </p:pic>
      <p:pic>
        <p:nvPicPr>
          <p:cNvPr id="6" name="Picture 5" descr="Red lights in the dark&#10;&#10;Description automatically generated with low confidence">
            <a:extLst>
              <a:ext uri="{FF2B5EF4-FFF2-40B4-BE49-F238E27FC236}">
                <a16:creationId xmlns:a16="http://schemas.microsoft.com/office/drawing/2014/main" id="{779D15B0-F517-B064-8897-DDD5A96D3932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5400000">
            <a:off x="237987" y="4750409"/>
            <a:ext cx="199335" cy="1059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CA68172-CDDD-FB16-4498-24F6B344ED2B}"/>
              </a:ext>
            </a:extLst>
          </p:cNvPr>
          <p:cNvSpPr txBox="1"/>
          <p:nvPr userDrawn="1"/>
        </p:nvSpPr>
        <p:spPr>
          <a:xfrm>
            <a:off x="390636" y="4664890"/>
            <a:ext cx="490661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200" b="1" i="1" dirty="0">
                <a:latin typeface="Trebuchet MS" panose="020B0703020202090204" pitchFamily="34" charset="0"/>
              </a:rPr>
              <a:t>UNIVERSITY OF PENNSYLVANIA GRADUATE SCHOOL OF EDUCATION</a:t>
            </a:r>
          </a:p>
        </p:txBody>
      </p:sp>
    </p:spTree>
    <p:extLst>
      <p:ext uri="{BB962C8B-B14F-4D97-AF65-F5344CB8AC3E}">
        <p14:creationId xmlns:p14="http://schemas.microsoft.com/office/powerpoint/2010/main" val="797608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EDBEEF86-686D-5D46-5426-B267C8F237C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 rot="16200000">
            <a:off x="1698741" y="-738562"/>
            <a:ext cx="5746519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594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EDBEEF86-686D-5D46-5426-B267C8F237C2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16200000">
            <a:off x="1698741" y="-738562"/>
            <a:ext cx="5746519" cy="9144000"/>
          </a:xfrm>
          <a:prstGeom prst="rect">
            <a:avLst/>
          </a:prstGeom>
        </p:spPr>
      </p:pic>
      <p:pic>
        <p:nvPicPr>
          <p:cNvPr id="7" name="Picture 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92125447-E800-05F7-94B4-D0875B9F250A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431383" y="1985554"/>
            <a:ext cx="4281234" cy="1172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995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1A24C-2394-AF40-B454-6686F5778B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084F48-C6D5-084A-BBF3-31D457F826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382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5639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898B3-7C9F-9575-8413-DF57A5C2B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819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90FBC-5080-CEB6-977E-7E8F0AAAD7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9E572A-A73C-D9DA-5857-6BB7685F9F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659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6B031-22F4-BA41-ABCB-8F6556AECF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5960" y="2319179"/>
            <a:ext cx="7584440" cy="1102519"/>
          </a:xfrm>
        </p:spPr>
        <p:txBody>
          <a:bodyPr/>
          <a:lstStyle/>
          <a:p>
            <a:endParaRPr lang="en-US" dirty="0">
              <a:solidFill>
                <a:srgbClr val="A905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806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AA22F-4D51-EC05-A779-1A47F4F0B2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61AA1B-2BBC-B706-E3D1-BADF9D8B1E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271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88B10-0E6F-B36F-85CB-96CD28BBE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6BEE8-860B-D290-8F1C-62D88DCF5F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239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60E66-205B-A142-8F03-66C45F3DDB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EDD096-67A1-1D39-74CD-66F67B8ED4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480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3F9A0-848C-C84F-B42A-4A711A7C7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rgbClr val="A90533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C077E-2D1C-614F-9DEC-11BA33EEF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192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2C377-A3F6-60B1-0C2F-6DAC297606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A3806B-60E1-F07E-EEFA-E73B1E7F32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190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72866-CD98-AEDD-485C-535B0D86A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A4172-D002-1A13-C78A-CAADEF723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584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D5CF492-067B-8646-A398-5E26F65AD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67024"/>
            <a:ext cx="8229600" cy="1338368"/>
          </a:xfrm>
        </p:spPr>
        <p:txBody>
          <a:bodyPr anchor="t" anchorCtr="0">
            <a:normAutofit/>
          </a:bodyPr>
          <a:lstStyle/>
          <a:p>
            <a:pPr marL="0" indent="0" algn="ctr">
              <a:spcAft>
                <a:spcPts val="1800"/>
              </a:spcAft>
              <a:buNone/>
            </a:pPr>
            <a:r>
              <a:rPr lang="en-US" sz="2000" dirty="0">
                <a:solidFill>
                  <a:schemeClr val="bg1"/>
                </a:solidFill>
              </a:rPr>
              <a:t>Insert Program Name </a:t>
            </a:r>
          </a:p>
          <a:p>
            <a:pPr marL="0" indent="0" algn="ctr">
              <a:buNone/>
            </a:pPr>
            <a:r>
              <a:rPr lang="en-US" sz="1200" b="1" dirty="0">
                <a:solidFill>
                  <a:schemeClr val="bg1"/>
                </a:solidFill>
              </a:rPr>
              <a:t>1 Contact Name: </a:t>
            </a:r>
            <a:r>
              <a:rPr lang="en-US" sz="1200" dirty="0">
                <a:solidFill>
                  <a:schemeClr val="bg1"/>
                </a:solidFill>
              </a:rPr>
              <a:t>Contact Info</a:t>
            </a:r>
          </a:p>
          <a:p>
            <a:pPr marL="0" indent="0" algn="ctr">
              <a:buNone/>
            </a:pPr>
            <a:r>
              <a:rPr lang="en-US" sz="1200" b="1" dirty="0">
                <a:solidFill>
                  <a:schemeClr val="bg1"/>
                </a:solidFill>
              </a:rPr>
              <a:t>2 Contact Name: </a:t>
            </a:r>
            <a:r>
              <a:rPr lang="en-US" sz="1200" dirty="0">
                <a:solidFill>
                  <a:schemeClr val="bg1"/>
                </a:solidFill>
              </a:rPr>
              <a:t>Contact Info</a:t>
            </a:r>
          </a:p>
          <a:p>
            <a:pPr marL="0" indent="0" algn="ctr">
              <a:buNone/>
            </a:pPr>
            <a:r>
              <a:rPr lang="en-US" sz="1200" b="1" dirty="0">
                <a:solidFill>
                  <a:schemeClr val="bg1"/>
                </a:solidFill>
              </a:rPr>
              <a:t>3 Contact Name: </a:t>
            </a:r>
            <a:r>
              <a:rPr lang="en-US" sz="1200" dirty="0">
                <a:solidFill>
                  <a:schemeClr val="bg1"/>
                </a:solidFill>
              </a:rPr>
              <a:t>Contact Info</a:t>
            </a:r>
          </a:p>
          <a:p>
            <a:pPr marL="0" indent="0" algn="ctr"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US" sz="1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7602698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Intro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Content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End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1_End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21</Words>
  <Application>Microsoft Macintosh PowerPoint</Application>
  <PresentationFormat>On-screen Show (16:9)</PresentationFormat>
  <Paragraphs>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Trebuchet MS</vt:lpstr>
      <vt:lpstr>Cover</vt:lpstr>
      <vt:lpstr>Intro Slide</vt:lpstr>
      <vt:lpstr>Content Slide</vt:lpstr>
      <vt:lpstr>End Slide</vt:lpstr>
      <vt:lpstr>1_End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wfgd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Marcy Coffey</dc:creator>
  <cp:lastModifiedBy>D'Ippolito, Matthew</cp:lastModifiedBy>
  <cp:revision>10</cp:revision>
  <dcterms:created xsi:type="dcterms:W3CDTF">2017-07-18T20:12:38Z</dcterms:created>
  <dcterms:modified xsi:type="dcterms:W3CDTF">2024-12-02T21:45:28Z</dcterms:modified>
</cp:coreProperties>
</file>