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  <p:sldMasterId id="2147483654" r:id="rId3"/>
    <p:sldMasterId id="2147483657" r:id="rId4"/>
  </p:sldMasterIdLst>
  <p:notesMasterIdLst>
    <p:notesMasterId r:id="rId9"/>
  </p:notesMasterIdLst>
  <p:sldIdLst>
    <p:sldId id="260" r:id="rId5"/>
    <p:sldId id="264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533"/>
    <a:srgbClr val="931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1341"/>
    <p:restoredTop sz="86395"/>
  </p:normalViewPr>
  <p:slideViewPr>
    <p:cSldViewPr snapToGrid="0" snapToObjects="1">
      <p:cViewPr varScale="1">
        <p:scale>
          <a:sx n="96" d="100"/>
          <a:sy n="96" d="100"/>
        </p:scale>
        <p:origin x="176" y="14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8810-E560-2045-8C52-C7F0E9A2D906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AC45-0525-BB4B-AA1C-2C14207A3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6288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70302020209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8311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6219"/>
            <a:ext cx="7853680" cy="857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0391"/>
            <a:ext cx="7853680" cy="24368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02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757" y="584441"/>
            <a:ext cx="7772400" cy="110251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757" y="1914525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148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05" y="1174271"/>
            <a:ext cx="7853680" cy="857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705" y="2168443"/>
            <a:ext cx="7853680" cy="24368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585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1975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8806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397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6219"/>
            <a:ext cx="7853680" cy="857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0391"/>
            <a:ext cx="7853680" cy="24368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74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74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542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80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606C8A77-6F0D-36BE-B950-1FF292E9F6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</p:spPr>
      </p:pic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E4C15E1-F40F-119A-A3CA-933EA740C6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1548" y="4054986"/>
            <a:ext cx="2743200" cy="75121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F4295F64-0754-DDCA-82FD-C7C2FB50156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7222156" y="0"/>
            <a:ext cx="3843688" cy="5143500"/>
          </a:xfrm>
          <a:prstGeom prst="rect">
            <a:avLst/>
          </a:prstGeom>
        </p:spPr>
      </p:pic>
      <p:pic>
        <p:nvPicPr>
          <p:cNvPr id="6" name="Picture 5" descr="Red lights in the dark&#10;&#10;Description automatically generated with low confidence">
            <a:extLst>
              <a:ext uri="{FF2B5EF4-FFF2-40B4-BE49-F238E27FC236}">
                <a16:creationId xmlns:a16="http://schemas.microsoft.com/office/drawing/2014/main" id="{1D620F1B-D8E1-6988-82CC-8DE60067C98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237987" y="4750409"/>
            <a:ext cx="199335" cy="105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30BC0F-B4C2-22C4-1A43-C31730814506}"/>
              </a:ext>
            </a:extLst>
          </p:cNvPr>
          <p:cNvSpPr txBox="1"/>
          <p:nvPr userDrawn="1"/>
        </p:nvSpPr>
        <p:spPr>
          <a:xfrm>
            <a:off x="390636" y="4664890"/>
            <a:ext cx="49066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1" dirty="0">
                <a:latin typeface="Trebuchet MS" panose="020B0703020202090204" pitchFamily="34" charset="0"/>
              </a:rPr>
              <a:t>UNIVERSITY OF PENNSYLVANIA GRADUATE SCHOOL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0649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6CF2518-6787-6AEB-BF84-A2C3595723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566737" y="-2305878"/>
            <a:ext cx="3571875" cy="51435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ED252D6-4618-5D5C-7177-34AB7722746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35820" y="2100470"/>
            <a:ext cx="3571875" cy="5143500"/>
          </a:xfrm>
          <a:prstGeom prst="rect">
            <a:avLst/>
          </a:prstGeom>
        </p:spPr>
      </p:pic>
      <p:pic>
        <p:nvPicPr>
          <p:cNvPr id="6" name="Picture 5" descr="Red lights in the dark&#10;&#10;Description automatically generated with low confidence">
            <a:extLst>
              <a:ext uri="{FF2B5EF4-FFF2-40B4-BE49-F238E27FC236}">
                <a16:creationId xmlns:a16="http://schemas.microsoft.com/office/drawing/2014/main" id="{779D15B0-F517-B064-8897-DDD5A96D39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237987" y="4750409"/>
            <a:ext cx="199335" cy="1059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A68172-CDDD-FB16-4498-24F6B344ED2B}"/>
              </a:ext>
            </a:extLst>
          </p:cNvPr>
          <p:cNvSpPr txBox="1"/>
          <p:nvPr userDrawn="1"/>
        </p:nvSpPr>
        <p:spPr>
          <a:xfrm>
            <a:off x="390636" y="4664890"/>
            <a:ext cx="49066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1" dirty="0">
                <a:latin typeface="Trebuchet MS" panose="020B0703020202090204" pitchFamily="34" charset="0"/>
              </a:rPr>
              <a:t>UNIVERSITY OF PENNSYLVANIA GRADUATE SCHOOL OF EDUCATION</a:t>
            </a:r>
          </a:p>
        </p:txBody>
      </p:sp>
    </p:spTree>
    <p:extLst>
      <p:ext uri="{BB962C8B-B14F-4D97-AF65-F5344CB8AC3E}">
        <p14:creationId xmlns:p14="http://schemas.microsoft.com/office/powerpoint/2010/main" val="7976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EDBEEF86-686D-5D46-5426-B267C8F237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1698741" y="-738562"/>
            <a:ext cx="5746519" cy="9144000"/>
          </a:xfrm>
          <a:prstGeom prst="rect">
            <a:avLst/>
          </a:prstGeom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2125447-E800-05F7-94B4-D0875B9F250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431383" y="1985554"/>
            <a:ext cx="4281234" cy="117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9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A24C-2394-AF40-B454-6686F5778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84F48-C6D5-084A-BBF3-31D457F82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8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B031-22F4-BA41-ABCB-8F6556AEC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60" y="2319179"/>
            <a:ext cx="7584440" cy="1102519"/>
          </a:xfrm>
        </p:spPr>
        <p:txBody>
          <a:bodyPr/>
          <a:lstStyle/>
          <a:p>
            <a:endParaRPr lang="en-US" dirty="0">
              <a:solidFill>
                <a:srgbClr val="A905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80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3F9A0-848C-C84F-B42A-4A711A7C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A9053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C077E-2D1C-614F-9DEC-11BA33EEF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5CF492-067B-8646-A398-5E26F65AD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7024"/>
            <a:ext cx="8229600" cy="1338368"/>
          </a:xfrm>
        </p:spPr>
        <p:txBody>
          <a:bodyPr anchor="t" anchorCtr="0"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2000" dirty="0">
                <a:solidFill>
                  <a:schemeClr val="bg1"/>
                </a:solidFill>
              </a:rPr>
              <a:t>Insert Program Name 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1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2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3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60269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tro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nd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</Words>
  <Application>Microsoft Macintosh PowerPoint</Application>
  <PresentationFormat>On-screen Show (16:9)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Cover</vt:lpstr>
      <vt:lpstr>Intro Slide</vt:lpstr>
      <vt:lpstr>Content Slide</vt:lpstr>
      <vt:lpstr>End Slide</vt:lpstr>
      <vt:lpstr>PowerPoint Presentation</vt:lpstr>
      <vt:lpstr>PowerPoint Presentation</vt:lpstr>
      <vt:lpstr>PowerPoint Presentation</vt:lpstr>
      <vt:lpstr>PowerPoint Presentation</vt:lpstr>
    </vt:vector>
  </TitlesOfParts>
  <Company>wfgd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Marcy Coffey</dc:creator>
  <cp:lastModifiedBy>Vaughan, Meghan K.</cp:lastModifiedBy>
  <cp:revision>9</cp:revision>
  <dcterms:created xsi:type="dcterms:W3CDTF">2017-07-18T20:12:38Z</dcterms:created>
  <dcterms:modified xsi:type="dcterms:W3CDTF">2023-03-28T19:00:45Z</dcterms:modified>
</cp:coreProperties>
</file>